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y="5143500" cx="9144000"/>
  <p:notesSz cx="6858000" cy="9144000"/>
  <p:embeddedFontLst>
    <p:embeddedFont>
      <p:font typeface="Roboto"/>
      <p:regular r:id="rId61"/>
      <p:bold r:id="rId62"/>
      <p:italic r:id="rId63"/>
      <p:boldItalic r:id="rId64"/>
    </p:embeddedFont>
    <p:embeddedFont>
      <p:font typeface="Signika"/>
      <p:regular r:id="rId65"/>
      <p:bold r:id="rId66"/>
    </p:embeddedFont>
    <p:embeddedFont>
      <p:font typeface="Palanquin"/>
      <p:regular r:id="rId67"/>
      <p:bold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fntdata"/><Relationship Id="rId61" Type="http://schemas.openxmlformats.org/officeDocument/2006/relationships/font" Target="fonts/Roboto-regular.fntdata"/><Relationship Id="rId20" Type="http://schemas.openxmlformats.org/officeDocument/2006/relationships/slide" Target="slides/slide15.xml"/><Relationship Id="rId64" Type="http://schemas.openxmlformats.org/officeDocument/2006/relationships/font" Target="fonts/Roboto-boldItalic.fntdata"/><Relationship Id="rId63" Type="http://schemas.openxmlformats.org/officeDocument/2006/relationships/font" Target="fonts/Roboto-italic.fntdata"/><Relationship Id="rId22" Type="http://schemas.openxmlformats.org/officeDocument/2006/relationships/slide" Target="slides/slide17.xml"/><Relationship Id="rId66" Type="http://schemas.openxmlformats.org/officeDocument/2006/relationships/font" Target="fonts/Signika-bold.fntdata"/><Relationship Id="rId21" Type="http://schemas.openxmlformats.org/officeDocument/2006/relationships/slide" Target="slides/slide16.xml"/><Relationship Id="rId65" Type="http://schemas.openxmlformats.org/officeDocument/2006/relationships/font" Target="fonts/Signika-regular.fntdata"/><Relationship Id="rId24" Type="http://schemas.openxmlformats.org/officeDocument/2006/relationships/slide" Target="slides/slide19.xml"/><Relationship Id="rId68" Type="http://schemas.openxmlformats.org/officeDocument/2006/relationships/font" Target="fonts/Palanquin-bold.fntdata"/><Relationship Id="rId23" Type="http://schemas.openxmlformats.org/officeDocument/2006/relationships/slide" Target="slides/slide18.xml"/><Relationship Id="rId67" Type="http://schemas.openxmlformats.org/officeDocument/2006/relationships/font" Target="fonts/Palanquin-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f766d174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f766d174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af766d174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af766d174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f766d174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f766d174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f766d174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f766d174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af766d174e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af766d174e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af766d174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af766d174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f766d174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af766d174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af766d174e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af766d174e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f766d174e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f766d174e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6ff05206823b004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6ff05206823b004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af766d174e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af766d174e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af766d174e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af766d174e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af766d174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af766d174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af766d174e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af766d174e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f766d174e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af766d174e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f766d174e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af766d174e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af766d174e_1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af766d174e_1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af766d174e_1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af766d174e_1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f766d174e_1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af766d174e_1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5e93c64c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5e93c64c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b2def3098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b2def3098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6ff05206823b00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ff05206823b00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b2def309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b2def309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b2def3098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b2def3098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b2def3098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b2def3098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af766d174e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af766d174e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af766d17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af766d17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f766d174e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f766d174e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af766d174e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af766d174e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f766d174e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af766d174e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af766d174e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af766d174e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5e93c64c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a5e93c64c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f766d174e_1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f766d174e_1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aa56f5459c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aa56f5459c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aa56f5459c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aa56f5459c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af766d174e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af766d174e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a5e93c64c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a5e93c64c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aa56f545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aa56f545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aa56f5459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aa56f5459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af766d174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af766d174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af766d174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af766d174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af766d174e_1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af766d174e_1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af766d174e_1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af766d174e_1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6ff05206823b004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ff05206823b004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af766d174e_1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af766d174e_1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aa1fac87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aa1fac87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af766d174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af766d174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af766d174e_1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af766d174e_1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af766d174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af766d174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af766d174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af766d174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f766d174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f766d174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6ff05206823b004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6ff05206823b004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f766d174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f766d174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f766d174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f766d174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3884750" y="987975"/>
            <a:ext cx="4546200" cy="2577600"/>
          </a:xfrm>
          <a:prstGeom prst="rect">
            <a:avLst/>
          </a:prstGeom>
        </p:spPr>
        <p:txBody>
          <a:bodyPr anchorCtr="0" anchor="b" bIns="91425" lIns="91425" spcFirstLastPara="1" rIns="91425" wrap="square" tIns="91425">
            <a:noAutofit/>
          </a:bodyPr>
          <a:lstStyle>
            <a:lvl1pPr lvl="0" algn="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3884875" y="3455700"/>
            <a:ext cx="4546200" cy="427200"/>
          </a:xfrm>
          <a:prstGeom prst="rect">
            <a:avLst/>
          </a:prstGeom>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5102075" y="4669125"/>
            <a:ext cx="1157700" cy="1157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920850" y="234100"/>
            <a:ext cx="610800" cy="610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3484250" y="4604000"/>
            <a:ext cx="357600" cy="357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125375" y="234100"/>
            <a:ext cx="610800" cy="610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6" name="Google Shape;56;p11"/>
          <p:cNvSpPr txBox="1"/>
          <p:nvPr>
            <p:ph idx="1" type="body"/>
          </p:nvPr>
        </p:nvSpPr>
        <p:spPr>
          <a:xfrm>
            <a:off x="311700" y="3152225"/>
            <a:ext cx="8520600" cy="13008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a:lvl1pPr>
            <a:lvl2pPr indent="-330200" lvl="1" marL="914400" algn="ctr">
              <a:spcBef>
                <a:spcPts val="0"/>
              </a:spcBef>
              <a:spcAft>
                <a:spcPts val="0"/>
              </a:spcAft>
              <a:buSzPts val="1600"/>
              <a:buChar char="○"/>
              <a:defRPr/>
            </a:lvl2pPr>
            <a:lvl3pPr indent="-330200" lvl="2" marL="1371600" algn="ctr">
              <a:spcBef>
                <a:spcPts val="0"/>
              </a:spcBef>
              <a:spcAft>
                <a:spcPts val="0"/>
              </a:spcAft>
              <a:buSzPts val="1600"/>
              <a:buChar char="■"/>
              <a:defRPr/>
            </a:lvl3pPr>
            <a:lvl4pPr indent="-330200" lvl="3" marL="1828800" algn="ctr">
              <a:spcBef>
                <a:spcPts val="0"/>
              </a:spcBef>
              <a:spcAft>
                <a:spcPts val="0"/>
              </a:spcAft>
              <a:buSzPts val="1600"/>
              <a:buChar char="●"/>
              <a:defRPr/>
            </a:lvl4pPr>
            <a:lvl5pPr indent="-330200" lvl="4" marL="2286000" algn="ctr">
              <a:spcBef>
                <a:spcPts val="0"/>
              </a:spcBef>
              <a:spcAft>
                <a:spcPts val="0"/>
              </a:spcAft>
              <a:buSzPts val="1600"/>
              <a:buChar char="○"/>
              <a:defRPr/>
            </a:lvl5pPr>
            <a:lvl6pPr indent="-330200" lvl="5" marL="2743200" algn="ctr">
              <a:spcBef>
                <a:spcPts val="0"/>
              </a:spcBef>
              <a:spcAft>
                <a:spcPts val="0"/>
              </a:spcAft>
              <a:buSzPts val="1600"/>
              <a:buChar char="■"/>
              <a:defRPr/>
            </a:lvl6pPr>
            <a:lvl7pPr indent="-330200" lvl="6" marL="3200400" algn="ctr">
              <a:spcBef>
                <a:spcPts val="0"/>
              </a:spcBef>
              <a:spcAft>
                <a:spcPts val="0"/>
              </a:spcAft>
              <a:buSzPts val="1600"/>
              <a:buChar char="●"/>
              <a:defRPr/>
            </a:lvl7pPr>
            <a:lvl8pPr indent="-330200" lvl="7" marL="3657600" algn="ctr">
              <a:spcBef>
                <a:spcPts val="0"/>
              </a:spcBef>
              <a:spcAft>
                <a:spcPts val="0"/>
              </a:spcAft>
              <a:buSzPts val="1600"/>
              <a:buChar char="○"/>
              <a:defRPr/>
            </a:lvl8pPr>
            <a:lvl9pPr indent="-330200" lvl="8" marL="4114800" algn="ctr">
              <a:spcBef>
                <a:spcPts val="0"/>
              </a:spcBef>
              <a:spcAft>
                <a:spcPts val="0"/>
              </a:spcAft>
              <a:buSzPts val="16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58" name="Shape 58"/>
        <p:cNvGrpSpPr/>
        <p:nvPr/>
      </p:nvGrpSpPr>
      <p:grpSpPr>
        <a:xfrm>
          <a:off x="0" y="0"/>
          <a:ext cx="0" cy="0"/>
          <a:chOff x="0" y="0"/>
          <a:chExt cx="0" cy="0"/>
        </a:xfrm>
      </p:grpSpPr>
      <p:sp>
        <p:nvSpPr>
          <p:cNvPr id="59" name="Google Shape;59;p13"/>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0" name="Google Shape;60;p13">
            <a:hlinkClick/>
          </p:cNvPr>
          <p:cNvSpPr txBox="1"/>
          <p:nvPr>
            <p:ph hasCustomPrompt="1" idx="2" type="title"/>
          </p:nvPr>
        </p:nvSpPr>
        <p:spPr>
          <a:xfrm>
            <a:off x="713225" y="1787250"/>
            <a:ext cx="9234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5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61" name="Google Shape;61;p13">
            <a:hlinkClick/>
          </p:cNvPr>
          <p:cNvSpPr txBox="1"/>
          <p:nvPr>
            <p:ph idx="3" type="title"/>
          </p:nvPr>
        </p:nvSpPr>
        <p:spPr>
          <a:xfrm>
            <a:off x="1636585" y="1787250"/>
            <a:ext cx="1684500" cy="436500"/>
          </a:xfrm>
          <a:prstGeom prst="rect">
            <a:avLst/>
          </a:prstGeom>
        </p:spPr>
        <p:txBody>
          <a:bodyPr anchorCtr="0" anchor="b" bIns="91425" lIns="91425" spcFirstLastPara="1" rIns="91425" wrap="square" tIns="91425">
            <a:noAutofit/>
          </a:bodyPr>
          <a:lstStyle>
            <a:lvl1pPr lvl="0">
              <a:spcBef>
                <a:spcPts val="0"/>
              </a:spcBef>
              <a:spcAft>
                <a:spcPts val="0"/>
              </a:spcAft>
              <a:buSzPts val="2000"/>
              <a:buNone/>
              <a:defRPr sz="18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2" name="Google Shape;62;p13">
            <a:hlinkClick/>
          </p:cNvPr>
          <p:cNvSpPr txBox="1"/>
          <p:nvPr>
            <p:ph idx="1" type="subTitle"/>
          </p:nvPr>
        </p:nvSpPr>
        <p:spPr>
          <a:xfrm>
            <a:off x="1636576" y="2062667"/>
            <a:ext cx="1684500" cy="6894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63" name="Google Shape;63;p13"/>
          <p:cNvSpPr txBox="1"/>
          <p:nvPr>
            <p:ph hasCustomPrompt="1" idx="4" type="title"/>
          </p:nvPr>
        </p:nvSpPr>
        <p:spPr>
          <a:xfrm>
            <a:off x="713225" y="3629725"/>
            <a:ext cx="9234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5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64" name="Google Shape;64;p13"/>
          <p:cNvSpPr txBox="1"/>
          <p:nvPr>
            <p:ph idx="5" type="title"/>
          </p:nvPr>
        </p:nvSpPr>
        <p:spPr>
          <a:xfrm>
            <a:off x="1636585" y="3629627"/>
            <a:ext cx="1684500" cy="436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 name="Google Shape;65;p13"/>
          <p:cNvSpPr txBox="1"/>
          <p:nvPr>
            <p:ph idx="6" type="subTitle"/>
          </p:nvPr>
        </p:nvSpPr>
        <p:spPr>
          <a:xfrm>
            <a:off x="1636576" y="3905175"/>
            <a:ext cx="1684500" cy="689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6" name="Google Shape;66;p13">
            <a:hlinkClick/>
          </p:cNvPr>
          <p:cNvSpPr txBox="1"/>
          <p:nvPr>
            <p:ph hasCustomPrompt="1" idx="7" type="title"/>
          </p:nvPr>
        </p:nvSpPr>
        <p:spPr>
          <a:xfrm>
            <a:off x="3321175" y="1787250"/>
            <a:ext cx="9234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5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67" name="Google Shape;67;p13">
            <a:hlinkClick/>
          </p:cNvPr>
          <p:cNvSpPr txBox="1"/>
          <p:nvPr>
            <p:ph idx="8" type="title"/>
          </p:nvPr>
        </p:nvSpPr>
        <p:spPr>
          <a:xfrm>
            <a:off x="4244527" y="1787250"/>
            <a:ext cx="1684500" cy="436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8" name="Google Shape;68;p13">
            <a:hlinkClick/>
          </p:cNvPr>
          <p:cNvSpPr txBox="1"/>
          <p:nvPr>
            <p:ph idx="9" type="subTitle"/>
          </p:nvPr>
        </p:nvSpPr>
        <p:spPr>
          <a:xfrm>
            <a:off x="4244526" y="2062667"/>
            <a:ext cx="1684500" cy="689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69" name="Google Shape;69;p13"/>
          <p:cNvSpPr txBox="1"/>
          <p:nvPr>
            <p:ph hasCustomPrompt="1" idx="13" type="title"/>
          </p:nvPr>
        </p:nvSpPr>
        <p:spPr>
          <a:xfrm>
            <a:off x="3321175" y="3629725"/>
            <a:ext cx="9234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5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70" name="Google Shape;70;p13"/>
          <p:cNvSpPr txBox="1"/>
          <p:nvPr>
            <p:ph idx="14" type="title"/>
          </p:nvPr>
        </p:nvSpPr>
        <p:spPr>
          <a:xfrm>
            <a:off x="4244527" y="3629627"/>
            <a:ext cx="1684500" cy="436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13"/>
          <p:cNvSpPr txBox="1"/>
          <p:nvPr>
            <p:ph idx="15" type="subTitle"/>
          </p:nvPr>
        </p:nvSpPr>
        <p:spPr>
          <a:xfrm>
            <a:off x="4244526" y="3905175"/>
            <a:ext cx="1684500" cy="689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2" name="Google Shape;72;p13">
            <a:hlinkClick/>
          </p:cNvPr>
          <p:cNvSpPr txBox="1"/>
          <p:nvPr>
            <p:ph hasCustomPrompt="1" idx="16" type="title"/>
          </p:nvPr>
        </p:nvSpPr>
        <p:spPr>
          <a:xfrm>
            <a:off x="5929125" y="1787250"/>
            <a:ext cx="9234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5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73" name="Google Shape;73;p13">
            <a:hlinkClick/>
          </p:cNvPr>
          <p:cNvSpPr txBox="1"/>
          <p:nvPr>
            <p:ph idx="17" type="title"/>
          </p:nvPr>
        </p:nvSpPr>
        <p:spPr>
          <a:xfrm>
            <a:off x="6852450" y="1787250"/>
            <a:ext cx="1684500" cy="436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 name="Google Shape;74;p13">
            <a:hlinkClick/>
          </p:cNvPr>
          <p:cNvSpPr txBox="1"/>
          <p:nvPr>
            <p:ph idx="18" type="subTitle"/>
          </p:nvPr>
        </p:nvSpPr>
        <p:spPr>
          <a:xfrm>
            <a:off x="6852456" y="2062667"/>
            <a:ext cx="1684500" cy="689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5" name="Google Shape;75;p13"/>
          <p:cNvSpPr txBox="1"/>
          <p:nvPr>
            <p:ph hasCustomPrompt="1" idx="19" type="title"/>
          </p:nvPr>
        </p:nvSpPr>
        <p:spPr>
          <a:xfrm>
            <a:off x="5929125" y="3629725"/>
            <a:ext cx="923400" cy="96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5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76" name="Google Shape;76;p13"/>
          <p:cNvSpPr txBox="1"/>
          <p:nvPr>
            <p:ph idx="20" type="title"/>
          </p:nvPr>
        </p:nvSpPr>
        <p:spPr>
          <a:xfrm>
            <a:off x="6852450" y="3629627"/>
            <a:ext cx="1684500" cy="436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7" name="Google Shape;77;p13"/>
          <p:cNvSpPr txBox="1"/>
          <p:nvPr>
            <p:ph idx="21" type="subTitle"/>
          </p:nvPr>
        </p:nvSpPr>
        <p:spPr>
          <a:xfrm>
            <a:off x="6852456" y="3905175"/>
            <a:ext cx="1684500" cy="6894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78" name="Shape 78"/>
        <p:cNvGrpSpPr/>
        <p:nvPr/>
      </p:nvGrpSpPr>
      <p:grpSpPr>
        <a:xfrm>
          <a:off x="0" y="0"/>
          <a:ext cx="0" cy="0"/>
          <a:chOff x="0" y="0"/>
          <a:chExt cx="0" cy="0"/>
        </a:xfrm>
      </p:grpSpPr>
      <p:sp>
        <p:nvSpPr>
          <p:cNvPr id="79" name="Google Shape;79;p14"/>
          <p:cNvSpPr txBox="1"/>
          <p:nvPr>
            <p:ph type="title"/>
          </p:nvPr>
        </p:nvSpPr>
        <p:spPr>
          <a:xfrm flipH="1">
            <a:off x="1538827" y="1324175"/>
            <a:ext cx="3502500" cy="940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80" name="Google Shape;80;p14"/>
          <p:cNvSpPr txBox="1"/>
          <p:nvPr>
            <p:ph idx="1" type="subTitle"/>
          </p:nvPr>
        </p:nvSpPr>
        <p:spPr>
          <a:xfrm flipH="1">
            <a:off x="1538827" y="2131875"/>
            <a:ext cx="3502500" cy="1284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1" name="Google Shape;81;p14"/>
          <p:cNvSpPr txBox="1"/>
          <p:nvPr/>
        </p:nvSpPr>
        <p:spPr>
          <a:xfrm flipH="1">
            <a:off x="1538825" y="3416175"/>
            <a:ext cx="3502500" cy="671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1200">
                <a:solidFill>
                  <a:schemeClr val="dk1"/>
                </a:solidFill>
                <a:latin typeface="Palanquin"/>
                <a:ea typeface="Palanquin"/>
                <a:cs typeface="Palanquin"/>
                <a:sym typeface="Palanquin"/>
              </a:rPr>
              <a:t>CREDITS</a:t>
            </a:r>
            <a:r>
              <a:rPr lang="en" sz="1200">
                <a:solidFill>
                  <a:schemeClr val="dk1"/>
                </a:solidFill>
                <a:latin typeface="Palanquin"/>
                <a:ea typeface="Palanquin"/>
                <a:cs typeface="Palanquin"/>
                <a:sym typeface="Palanquin"/>
              </a:rPr>
              <a:t>: This presentation template was created by </a:t>
            </a:r>
            <a:r>
              <a:rPr b="1" lang="en" sz="1200">
                <a:solidFill>
                  <a:schemeClr val="dk1"/>
                </a:solidFill>
                <a:uFill>
                  <a:noFill/>
                </a:uFill>
                <a:latin typeface="Palanquin"/>
                <a:ea typeface="Palanquin"/>
                <a:cs typeface="Palanquin"/>
                <a:sym typeface="Palanquin"/>
                <a:hlinkClick r:id="rId2">
                  <a:extLst>
                    <a:ext uri="{A12FA001-AC4F-418D-AE19-62706E023703}">
                      <ahyp:hlinkClr val="tx"/>
                    </a:ext>
                  </a:extLst>
                </a:hlinkClick>
              </a:rPr>
              <a:t>Slidesgo</a:t>
            </a:r>
            <a:r>
              <a:rPr b="1" lang="en" sz="1200">
                <a:solidFill>
                  <a:schemeClr val="dk1"/>
                </a:solidFill>
                <a:latin typeface="Palanquin"/>
                <a:ea typeface="Palanquin"/>
                <a:cs typeface="Palanquin"/>
                <a:sym typeface="Palanquin"/>
              </a:rPr>
              <a:t>,</a:t>
            </a:r>
            <a:r>
              <a:rPr lang="en" sz="1200">
                <a:solidFill>
                  <a:schemeClr val="dk1"/>
                </a:solidFill>
                <a:latin typeface="Palanquin"/>
                <a:ea typeface="Palanquin"/>
                <a:cs typeface="Palanquin"/>
                <a:sym typeface="Palanquin"/>
              </a:rPr>
              <a:t> including icons by </a:t>
            </a:r>
            <a:r>
              <a:rPr b="1" lang="en" sz="1200">
                <a:solidFill>
                  <a:schemeClr val="dk1"/>
                </a:solidFill>
                <a:uFill>
                  <a:noFill/>
                </a:uFill>
                <a:latin typeface="Palanquin"/>
                <a:ea typeface="Palanquin"/>
                <a:cs typeface="Palanquin"/>
                <a:sym typeface="Palanquin"/>
                <a:hlinkClick r:id="rId3">
                  <a:extLst>
                    <a:ext uri="{A12FA001-AC4F-418D-AE19-62706E023703}">
                      <ahyp:hlinkClr val="tx"/>
                    </a:ext>
                  </a:extLst>
                </a:hlinkClick>
              </a:rPr>
              <a:t>Flaticon</a:t>
            </a:r>
            <a:r>
              <a:rPr lang="en" sz="1200">
                <a:solidFill>
                  <a:schemeClr val="dk1"/>
                </a:solidFill>
                <a:latin typeface="Palanquin"/>
                <a:ea typeface="Palanquin"/>
                <a:cs typeface="Palanquin"/>
                <a:sym typeface="Palanquin"/>
              </a:rPr>
              <a:t> and infographics &amp; images by </a:t>
            </a:r>
            <a:r>
              <a:rPr b="1" lang="en" sz="1200">
                <a:solidFill>
                  <a:schemeClr val="dk1"/>
                </a:solidFill>
                <a:uFill>
                  <a:noFill/>
                </a:uFill>
                <a:latin typeface="Palanquin"/>
                <a:ea typeface="Palanquin"/>
                <a:cs typeface="Palanquin"/>
                <a:sym typeface="Palanquin"/>
                <a:hlinkClick r:id="rId4">
                  <a:extLst>
                    <a:ext uri="{A12FA001-AC4F-418D-AE19-62706E023703}">
                      <ahyp:hlinkClr val="tx"/>
                    </a:ext>
                  </a:extLst>
                </a:hlinkClick>
              </a:rPr>
              <a:t>Freepik</a:t>
            </a:r>
            <a:r>
              <a:rPr lang="en" sz="1200">
                <a:solidFill>
                  <a:schemeClr val="dk1"/>
                </a:solidFill>
                <a:latin typeface="Palanquin"/>
                <a:ea typeface="Palanquin"/>
                <a:cs typeface="Palanquin"/>
                <a:sym typeface="Palanquin"/>
              </a:rPr>
              <a:t>.</a:t>
            </a:r>
            <a:endParaRPr sz="1200">
              <a:solidFill>
                <a:schemeClr val="dk1"/>
              </a:solidFill>
              <a:latin typeface="Palanquin"/>
              <a:ea typeface="Palanquin"/>
              <a:cs typeface="Palanquin"/>
              <a:sym typeface="Palanquin"/>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82" name="Shape 82"/>
        <p:cNvGrpSpPr/>
        <p:nvPr/>
      </p:nvGrpSpPr>
      <p:grpSpPr>
        <a:xfrm>
          <a:off x="0" y="0"/>
          <a:ext cx="0" cy="0"/>
          <a:chOff x="0" y="0"/>
          <a:chExt cx="0" cy="0"/>
        </a:xfrm>
      </p:grpSpPr>
      <p:sp>
        <p:nvSpPr>
          <p:cNvPr id="83" name="Google Shape;83;p15"/>
          <p:cNvSpPr txBox="1"/>
          <p:nvPr>
            <p:ph type="title"/>
          </p:nvPr>
        </p:nvSpPr>
        <p:spPr>
          <a:xfrm>
            <a:off x="1288854" y="3668725"/>
            <a:ext cx="2605200" cy="436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4" name="Google Shape;84;p15"/>
          <p:cNvSpPr txBox="1"/>
          <p:nvPr>
            <p:ph idx="1" type="subTitle"/>
          </p:nvPr>
        </p:nvSpPr>
        <p:spPr>
          <a:xfrm>
            <a:off x="1288850" y="3948105"/>
            <a:ext cx="2605200" cy="65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5" name="Google Shape;85;p15"/>
          <p:cNvSpPr txBox="1"/>
          <p:nvPr>
            <p:ph idx="2"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6" name="Google Shape;86;p15"/>
          <p:cNvSpPr txBox="1"/>
          <p:nvPr>
            <p:ph idx="3" type="title"/>
          </p:nvPr>
        </p:nvSpPr>
        <p:spPr>
          <a:xfrm>
            <a:off x="5249904" y="3668725"/>
            <a:ext cx="2605200" cy="436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7" name="Google Shape;87;p15"/>
          <p:cNvSpPr txBox="1"/>
          <p:nvPr>
            <p:ph idx="4" type="subTitle"/>
          </p:nvPr>
        </p:nvSpPr>
        <p:spPr>
          <a:xfrm>
            <a:off x="5249900" y="3948105"/>
            <a:ext cx="2605200" cy="65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88" name="Google Shape;88;p15"/>
          <p:cNvSpPr txBox="1"/>
          <p:nvPr>
            <p:ph idx="5" type="title"/>
          </p:nvPr>
        </p:nvSpPr>
        <p:spPr>
          <a:xfrm>
            <a:off x="1288854" y="1858200"/>
            <a:ext cx="2605200" cy="436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9" name="Google Shape;89;p15"/>
          <p:cNvSpPr txBox="1"/>
          <p:nvPr>
            <p:ph idx="6" type="subTitle"/>
          </p:nvPr>
        </p:nvSpPr>
        <p:spPr>
          <a:xfrm>
            <a:off x="1288850" y="2142475"/>
            <a:ext cx="2605200" cy="65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0" name="Google Shape;90;p15"/>
          <p:cNvSpPr txBox="1"/>
          <p:nvPr>
            <p:ph idx="7" type="title"/>
          </p:nvPr>
        </p:nvSpPr>
        <p:spPr>
          <a:xfrm>
            <a:off x="5249904" y="1858200"/>
            <a:ext cx="2605200" cy="436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1" name="Google Shape;91;p15"/>
          <p:cNvSpPr txBox="1"/>
          <p:nvPr>
            <p:ph idx="8" type="subTitle"/>
          </p:nvPr>
        </p:nvSpPr>
        <p:spPr>
          <a:xfrm>
            <a:off x="5249900" y="2142475"/>
            <a:ext cx="2605200" cy="65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_1">
    <p:spTree>
      <p:nvGrpSpPr>
        <p:cNvPr id="92" name="Shape 92"/>
        <p:cNvGrpSpPr/>
        <p:nvPr/>
      </p:nvGrpSpPr>
      <p:grpSpPr>
        <a:xfrm>
          <a:off x="0" y="0"/>
          <a:ext cx="0" cy="0"/>
          <a:chOff x="0" y="0"/>
          <a:chExt cx="0" cy="0"/>
        </a:xfrm>
      </p:grpSpPr>
      <p:sp>
        <p:nvSpPr>
          <p:cNvPr id="93" name="Google Shape;93;p1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4" name="Google Shape;94;p16"/>
          <p:cNvSpPr txBox="1"/>
          <p:nvPr>
            <p:ph idx="2" type="title"/>
          </p:nvPr>
        </p:nvSpPr>
        <p:spPr>
          <a:xfrm>
            <a:off x="1300279" y="3616075"/>
            <a:ext cx="2605200" cy="436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5" name="Google Shape;95;p16"/>
          <p:cNvSpPr txBox="1"/>
          <p:nvPr>
            <p:ph idx="1" type="subTitle"/>
          </p:nvPr>
        </p:nvSpPr>
        <p:spPr>
          <a:xfrm>
            <a:off x="1300275" y="3900350"/>
            <a:ext cx="2605200" cy="65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6" name="Google Shape;96;p16"/>
          <p:cNvSpPr txBox="1"/>
          <p:nvPr>
            <p:ph idx="3" type="title"/>
          </p:nvPr>
        </p:nvSpPr>
        <p:spPr>
          <a:xfrm>
            <a:off x="5238529" y="3616075"/>
            <a:ext cx="2605200" cy="436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None/>
              <a:defRPr sz="2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7" name="Google Shape;97;p16"/>
          <p:cNvSpPr txBox="1"/>
          <p:nvPr>
            <p:ph idx="4" type="subTitle"/>
          </p:nvPr>
        </p:nvSpPr>
        <p:spPr>
          <a:xfrm>
            <a:off x="5238525" y="3900350"/>
            <a:ext cx="2605200" cy="651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98" name="Google Shape;98;p16"/>
          <p:cNvSpPr/>
          <p:nvPr/>
        </p:nvSpPr>
        <p:spPr>
          <a:xfrm>
            <a:off x="4257025" y="4604009"/>
            <a:ext cx="793800" cy="809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6"/>
          <p:cNvSpPr/>
          <p:nvPr/>
        </p:nvSpPr>
        <p:spPr>
          <a:xfrm flipH="1" rot="10800000">
            <a:off x="8430725" y="2388000"/>
            <a:ext cx="367500" cy="36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flipH="1" rot="10800000">
            <a:off x="227875" y="3759775"/>
            <a:ext cx="318300" cy="292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flipH="1" rot="10800000">
            <a:off x="5238525" y="-207725"/>
            <a:ext cx="759300" cy="69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
    <p:spTree>
      <p:nvGrpSpPr>
        <p:cNvPr id="102" name="Shape 102"/>
        <p:cNvGrpSpPr/>
        <p:nvPr/>
      </p:nvGrpSpPr>
      <p:grpSpPr>
        <a:xfrm>
          <a:off x="0" y="0"/>
          <a:ext cx="0" cy="0"/>
          <a:chOff x="0" y="0"/>
          <a:chExt cx="0" cy="0"/>
        </a:xfrm>
      </p:grpSpPr>
      <p:sp>
        <p:nvSpPr>
          <p:cNvPr id="103" name="Google Shape;103;p17"/>
          <p:cNvSpPr txBox="1"/>
          <p:nvPr>
            <p:ph type="title"/>
          </p:nvPr>
        </p:nvSpPr>
        <p:spPr>
          <a:xfrm>
            <a:off x="713347" y="1928053"/>
            <a:ext cx="4699500" cy="755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2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04" name="Google Shape;104;p17"/>
          <p:cNvSpPr txBox="1"/>
          <p:nvPr>
            <p:ph hasCustomPrompt="1" idx="2" type="title"/>
          </p:nvPr>
        </p:nvSpPr>
        <p:spPr>
          <a:xfrm>
            <a:off x="713225" y="620840"/>
            <a:ext cx="4699800" cy="1413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0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05" name="Google Shape;105;p17"/>
          <p:cNvSpPr txBox="1"/>
          <p:nvPr>
            <p:ph idx="1" type="subTitle"/>
          </p:nvPr>
        </p:nvSpPr>
        <p:spPr>
          <a:xfrm>
            <a:off x="713325" y="3204490"/>
            <a:ext cx="4699500" cy="8088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06" name="Google Shape;106;p17"/>
          <p:cNvSpPr txBox="1"/>
          <p:nvPr>
            <p:ph idx="3" type="subTitle"/>
          </p:nvPr>
        </p:nvSpPr>
        <p:spPr>
          <a:xfrm>
            <a:off x="713325" y="2759665"/>
            <a:ext cx="4699500" cy="36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3_1">
    <p:spTree>
      <p:nvGrpSpPr>
        <p:cNvPr id="107" name="Shape 107"/>
        <p:cNvGrpSpPr/>
        <p:nvPr/>
      </p:nvGrpSpPr>
      <p:grpSpPr>
        <a:xfrm>
          <a:off x="0" y="0"/>
          <a:ext cx="0" cy="0"/>
          <a:chOff x="0" y="0"/>
          <a:chExt cx="0" cy="0"/>
        </a:xfrm>
      </p:grpSpPr>
      <p:sp>
        <p:nvSpPr>
          <p:cNvPr id="108" name="Google Shape;108;p18"/>
          <p:cNvSpPr txBox="1"/>
          <p:nvPr>
            <p:ph type="title"/>
          </p:nvPr>
        </p:nvSpPr>
        <p:spPr>
          <a:xfrm>
            <a:off x="2635025" y="1710253"/>
            <a:ext cx="3873900" cy="7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2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09" name="Google Shape;109;p18"/>
          <p:cNvSpPr txBox="1"/>
          <p:nvPr>
            <p:ph hasCustomPrompt="1" idx="2" type="title"/>
          </p:nvPr>
        </p:nvSpPr>
        <p:spPr>
          <a:xfrm>
            <a:off x="2634925" y="532738"/>
            <a:ext cx="3874200" cy="141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10" name="Google Shape;110;p18"/>
          <p:cNvSpPr txBox="1"/>
          <p:nvPr>
            <p:ph idx="1" type="subTitle"/>
          </p:nvPr>
        </p:nvSpPr>
        <p:spPr>
          <a:xfrm>
            <a:off x="2222200" y="2986690"/>
            <a:ext cx="4699500" cy="8088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11" name="Google Shape;111;p18"/>
          <p:cNvSpPr txBox="1"/>
          <p:nvPr>
            <p:ph idx="3" type="subTitle"/>
          </p:nvPr>
        </p:nvSpPr>
        <p:spPr>
          <a:xfrm>
            <a:off x="2635007" y="2541865"/>
            <a:ext cx="3873900" cy="368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3_1_1">
    <p:spTree>
      <p:nvGrpSpPr>
        <p:cNvPr id="112" name="Shape 112"/>
        <p:cNvGrpSpPr/>
        <p:nvPr/>
      </p:nvGrpSpPr>
      <p:grpSpPr>
        <a:xfrm>
          <a:off x="0" y="0"/>
          <a:ext cx="0" cy="0"/>
          <a:chOff x="0" y="0"/>
          <a:chExt cx="0" cy="0"/>
        </a:xfrm>
      </p:grpSpPr>
      <p:sp>
        <p:nvSpPr>
          <p:cNvPr id="113" name="Google Shape;113;p19"/>
          <p:cNvSpPr txBox="1"/>
          <p:nvPr>
            <p:ph type="title"/>
          </p:nvPr>
        </p:nvSpPr>
        <p:spPr>
          <a:xfrm>
            <a:off x="4143975" y="3079988"/>
            <a:ext cx="3873900" cy="7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2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14" name="Google Shape;114;p19"/>
          <p:cNvSpPr txBox="1"/>
          <p:nvPr>
            <p:ph hasCustomPrompt="1" idx="2" type="title"/>
          </p:nvPr>
        </p:nvSpPr>
        <p:spPr>
          <a:xfrm>
            <a:off x="4143875" y="2054175"/>
            <a:ext cx="3874200" cy="111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15" name="Google Shape;115;p19"/>
          <p:cNvSpPr txBox="1"/>
          <p:nvPr>
            <p:ph idx="1" type="subTitle"/>
          </p:nvPr>
        </p:nvSpPr>
        <p:spPr>
          <a:xfrm>
            <a:off x="3731150" y="1245375"/>
            <a:ext cx="4699500" cy="8088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16" name="Google Shape;116;p19"/>
          <p:cNvSpPr txBox="1"/>
          <p:nvPr>
            <p:ph idx="3" type="subTitle"/>
          </p:nvPr>
        </p:nvSpPr>
        <p:spPr>
          <a:xfrm>
            <a:off x="4143957" y="800550"/>
            <a:ext cx="3873900" cy="368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3_1_1_1">
    <p:spTree>
      <p:nvGrpSpPr>
        <p:cNvPr id="117" name="Shape 117"/>
        <p:cNvGrpSpPr/>
        <p:nvPr/>
      </p:nvGrpSpPr>
      <p:grpSpPr>
        <a:xfrm>
          <a:off x="0" y="0"/>
          <a:ext cx="0" cy="0"/>
          <a:chOff x="0" y="0"/>
          <a:chExt cx="0" cy="0"/>
        </a:xfrm>
      </p:grpSpPr>
      <p:sp>
        <p:nvSpPr>
          <p:cNvPr id="118" name="Google Shape;118;p20"/>
          <p:cNvSpPr txBox="1"/>
          <p:nvPr>
            <p:ph type="title"/>
          </p:nvPr>
        </p:nvSpPr>
        <p:spPr>
          <a:xfrm>
            <a:off x="861175" y="3080000"/>
            <a:ext cx="4403700" cy="7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2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19" name="Google Shape;119;p20"/>
          <p:cNvSpPr txBox="1"/>
          <p:nvPr>
            <p:ph hasCustomPrompt="1" idx="2" type="title"/>
          </p:nvPr>
        </p:nvSpPr>
        <p:spPr>
          <a:xfrm>
            <a:off x="1125950" y="2054175"/>
            <a:ext cx="3874200" cy="1110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20" name="Google Shape;120;p20"/>
          <p:cNvSpPr txBox="1"/>
          <p:nvPr>
            <p:ph idx="1" type="subTitle"/>
          </p:nvPr>
        </p:nvSpPr>
        <p:spPr>
          <a:xfrm>
            <a:off x="713225" y="1245375"/>
            <a:ext cx="4699500" cy="8088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1" name="Google Shape;121;p20"/>
          <p:cNvSpPr txBox="1"/>
          <p:nvPr>
            <p:ph idx="3" type="subTitle"/>
          </p:nvPr>
        </p:nvSpPr>
        <p:spPr>
          <a:xfrm>
            <a:off x="1126032" y="800550"/>
            <a:ext cx="3873900" cy="36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731172" y="1943338"/>
            <a:ext cx="4699500" cy="7554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5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3731050" y="636125"/>
            <a:ext cx="4699800" cy="1413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10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8" name="Google Shape;18;p3"/>
          <p:cNvSpPr txBox="1"/>
          <p:nvPr>
            <p:ph idx="1" type="subTitle"/>
          </p:nvPr>
        </p:nvSpPr>
        <p:spPr>
          <a:xfrm>
            <a:off x="3731150" y="3219775"/>
            <a:ext cx="4699500" cy="8088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9" name="Google Shape;19;p3"/>
          <p:cNvSpPr txBox="1"/>
          <p:nvPr>
            <p:ph idx="3" type="subTitle"/>
          </p:nvPr>
        </p:nvSpPr>
        <p:spPr>
          <a:xfrm>
            <a:off x="3731150" y="2774950"/>
            <a:ext cx="4699500" cy="368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CUSTOM_3_1_1_1_1">
    <p:spTree>
      <p:nvGrpSpPr>
        <p:cNvPr id="122" name="Shape 122"/>
        <p:cNvGrpSpPr/>
        <p:nvPr/>
      </p:nvGrpSpPr>
      <p:grpSpPr>
        <a:xfrm>
          <a:off x="0" y="0"/>
          <a:ext cx="0" cy="0"/>
          <a:chOff x="0" y="0"/>
          <a:chExt cx="0" cy="0"/>
        </a:xfrm>
      </p:grpSpPr>
      <p:sp>
        <p:nvSpPr>
          <p:cNvPr id="123" name="Google Shape;123;p21"/>
          <p:cNvSpPr txBox="1"/>
          <p:nvPr>
            <p:ph type="title"/>
          </p:nvPr>
        </p:nvSpPr>
        <p:spPr>
          <a:xfrm>
            <a:off x="2314125" y="3062549"/>
            <a:ext cx="4515900" cy="75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2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24" name="Google Shape;124;p21"/>
          <p:cNvSpPr txBox="1"/>
          <p:nvPr>
            <p:ph hasCustomPrompt="1" idx="2" type="title"/>
          </p:nvPr>
        </p:nvSpPr>
        <p:spPr>
          <a:xfrm>
            <a:off x="2634975" y="2042949"/>
            <a:ext cx="3874200" cy="111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25" name="Google Shape;125;p21"/>
          <p:cNvSpPr txBox="1"/>
          <p:nvPr>
            <p:ph idx="1" type="subTitle"/>
          </p:nvPr>
        </p:nvSpPr>
        <p:spPr>
          <a:xfrm>
            <a:off x="2222250" y="1245375"/>
            <a:ext cx="4699500" cy="808800"/>
          </a:xfrm>
          <a:prstGeom prst="rect">
            <a:avLst/>
          </a:prstGeom>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6" name="Google Shape;126;p21"/>
          <p:cNvSpPr txBox="1"/>
          <p:nvPr>
            <p:ph idx="3" type="subTitle"/>
          </p:nvPr>
        </p:nvSpPr>
        <p:spPr>
          <a:xfrm>
            <a:off x="2635057" y="800550"/>
            <a:ext cx="3873900" cy="368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4">
    <p:spTree>
      <p:nvGrpSpPr>
        <p:cNvPr id="127" name="Shape 127"/>
        <p:cNvGrpSpPr/>
        <p:nvPr/>
      </p:nvGrpSpPr>
      <p:grpSpPr>
        <a:xfrm>
          <a:off x="0" y="0"/>
          <a:ext cx="0" cy="0"/>
          <a:chOff x="0" y="0"/>
          <a:chExt cx="0" cy="0"/>
        </a:xfrm>
      </p:grpSpPr>
      <p:sp>
        <p:nvSpPr>
          <p:cNvPr id="128" name="Google Shape;128;p22"/>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9" name="Google Shape;129;p22"/>
          <p:cNvSpPr/>
          <p:nvPr/>
        </p:nvSpPr>
        <p:spPr>
          <a:xfrm>
            <a:off x="8482675" y="2888050"/>
            <a:ext cx="456300" cy="45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114675" y="2086400"/>
            <a:ext cx="418800" cy="418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a:off x="7489825" y="173500"/>
            <a:ext cx="418800" cy="418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4_1">
    <p:spTree>
      <p:nvGrpSpPr>
        <p:cNvPr id="132" name="Shape 132"/>
        <p:cNvGrpSpPr/>
        <p:nvPr/>
      </p:nvGrpSpPr>
      <p:grpSpPr>
        <a:xfrm>
          <a:off x="0" y="0"/>
          <a:ext cx="0" cy="0"/>
          <a:chOff x="0" y="0"/>
          <a:chExt cx="0" cy="0"/>
        </a:xfrm>
      </p:grpSpPr>
      <p:sp>
        <p:nvSpPr>
          <p:cNvPr id="133" name="Google Shape;133;p23"/>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4" name="Google Shape;134;p23"/>
          <p:cNvSpPr/>
          <p:nvPr/>
        </p:nvSpPr>
        <p:spPr>
          <a:xfrm>
            <a:off x="8504975" y="938850"/>
            <a:ext cx="307800" cy="30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3"/>
          <p:cNvSpPr/>
          <p:nvPr/>
        </p:nvSpPr>
        <p:spPr>
          <a:xfrm>
            <a:off x="2637450" y="77475"/>
            <a:ext cx="418800" cy="418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3"/>
          <p:cNvSpPr/>
          <p:nvPr/>
        </p:nvSpPr>
        <p:spPr>
          <a:xfrm>
            <a:off x="231425" y="3841425"/>
            <a:ext cx="418800" cy="418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137" name="Shape 137"/>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5_1">
    <p:spTree>
      <p:nvGrpSpPr>
        <p:cNvPr id="138" name="Shape 138"/>
        <p:cNvGrpSpPr/>
        <p:nvPr/>
      </p:nvGrpSpPr>
      <p:grpSpPr>
        <a:xfrm>
          <a:off x="0" y="0"/>
          <a:ext cx="0" cy="0"/>
          <a:chOff x="0" y="0"/>
          <a:chExt cx="0" cy="0"/>
        </a:xfrm>
      </p:grpSpPr>
      <p:sp>
        <p:nvSpPr>
          <p:cNvPr id="139" name="Google Shape;139;p25"/>
          <p:cNvSpPr/>
          <p:nvPr/>
        </p:nvSpPr>
        <p:spPr>
          <a:xfrm>
            <a:off x="8524150" y="1232025"/>
            <a:ext cx="1088100" cy="1088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5"/>
          <p:cNvSpPr/>
          <p:nvPr/>
        </p:nvSpPr>
        <p:spPr>
          <a:xfrm>
            <a:off x="-431825" y="3851325"/>
            <a:ext cx="1088100" cy="1087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5"/>
          <p:cNvSpPr/>
          <p:nvPr/>
        </p:nvSpPr>
        <p:spPr>
          <a:xfrm>
            <a:off x="1363550" y="84175"/>
            <a:ext cx="418800" cy="418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5_1_1">
    <p:spTree>
      <p:nvGrpSpPr>
        <p:cNvPr id="142" name="Shape 142"/>
        <p:cNvGrpSpPr/>
        <p:nvPr/>
      </p:nvGrpSpPr>
      <p:grpSpPr>
        <a:xfrm>
          <a:off x="0" y="0"/>
          <a:ext cx="0" cy="0"/>
          <a:chOff x="0" y="0"/>
          <a:chExt cx="0" cy="0"/>
        </a:xfrm>
      </p:grpSpPr>
      <p:sp>
        <p:nvSpPr>
          <p:cNvPr id="143" name="Google Shape;143;p26"/>
          <p:cNvSpPr/>
          <p:nvPr/>
        </p:nvSpPr>
        <p:spPr>
          <a:xfrm>
            <a:off x="676950" y="151150"/>
            <a:ext cx="776700" cy="77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6"/>
          <p:cNvSpPr/>
          <p:nvPr/>
        </p:nvSpPr>
        <p:spPr>
          <a:xfrm>
            <a:off x="2390225" y="4293125"/>
            <a:ext cx="1601700" cy="1602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6"/>
          <p:cNvSpPr/>
          <p:nvPr/>
        </p:nvSpPr>
        <p:spPr>
          <a:xfrm>
            <a:off x="8030725" y="1257250"/>
            <a:ext cx="912000" cy="912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5_1_1_1">
    <p:spTree>
      <p:nvGrpSpPr>
        <p:cNvPr id="146" name="Shape 146"/>
        <p:cNvGrpSpPr/>
        <p:nvPr/>
      </p:nvGrpSpPr>
      <p:grpSpPr>
        <a:xfrm>
          <a:off x="0" y="0"/>
          <a:ext cx="0" cy="0"/>
          <a:chOff x="0" y="0"/>
          <a:chExt cx="0" cy="0"/>
        </a:xfrm>
      </p:grpSpPr>
      <p:sp>
        <p:nvSpPr>
          <p:cNvPr id="147" name="Google Shape;147;p27"/>
          <p:cNvSpPr/>
          <p:nvPr/>
        </p:nvSpPr>
        <p:spPr>
          <a:xfrm>
            <a:off x="7539900" y="3535550"/>
            <a:ext cx="965700" cy="965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7"/>
          <p:cNvSpPr/>
          <p:nvPr/>
        </p:nvSpPr>
        <p:spPr>
          <a:xfrm>
            <a:off x="6274125" y="-381700"/>
            <a:ext cx="1647600" cy="16476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7"/>
          <p:cNvSpPr/>
          <p:nvPr/>
        </p:nvSpPr>
        <p:spPr>
          <a:xfrm>
            <a:off x="-223100" y="3504650"/>
            <a:ext cx="1463100" cy="1463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7"/>
          <p:cNvSpPr/>
          <p:nvPr/>
        </p:nvSpPr>
        <p:spPr>
          <a:xfrm>
            <a:off x="592125" y="328975"/>
            <a:ext cx="609900" cy="60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713225" y="1178425"/>
            <a:ext cx="7717500" cy="34254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23" name="Google Shape;23;p4"/>
          <p:cNvSpPr/>
          <p:nvPr/>
        </p:nvSpPr>
        <p:spPr>
          <a:xfrm>
            <a:off x="94825" y="3204550"/>
            <a:ext cx="456300" cy="456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6216525" y="54475"/>
            <a:ext cx="418800" cy="418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a:off x="4254275" y="4670050"/>
            <a:ext cx="418800" cy="4188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713225" y="1152475"/>
            <a:ext cx="3622800" cy="34515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807780" y="1152475"/>
            <a:ext cx="3622800" cy="34515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p:nvPr/>
        </p:nvSpPr>
        <p:spPr>
          <a:xfrm>
            <a:off x="2771100" y="4775975"/>
            <a:ext cx="278700" cy="27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p:nvPr/>
        </p:nvSpPr>
        <p:spPr>
          <a:xfrm>
            <a:off x="2209350" y="80425"/>
            <a:ext cx="418800" cy="418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8482800" y="1952800"/>
            <a:ext cx="418800" cy="4188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5" name="Google Shape;35;p6"/>
          <p:cNvSpPr/>
          <p:nvPr/>
        </p:nvSpPr>
        <p:spPr>
          <a:xfrm>
            <a:off x="8740750" y="4072000"/>
            <a:ext cx="291600" cy="291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p:nvPr/>
        </p:nvSpPr>
        <p:spPr>
          <a:xfrm>
            <a:off x="4065075" y="60275"/>
            <a:ext cx="429900" cy="429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p:nvPr/>
        </p:nvSpPr>
        <p:spPr>
          <a:xfrm>
            <a:off x="103750" y="2539350"/>
            <a:ext cx="291600" cy="29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2591550" y="1470395"/>
            <a:ext cx="3960900" cy="5760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591550" y="2048721"/>
            <a:ext cx="3960900" cy="1459200"/>
          </a:xfrm>
          <a:prstGeom prst="rect">
            <a:avLst/>
          </a:prstGeom>
        </p:spPr>
        <p:txBody>
          <a:bodyPr anchorCtr="0" anchor="ctr"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1375650" y="2648760"/>
            <a:ext cx="6367800" cy="4026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2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3" name="Google Shape;43;p8"/>
          <p:cNvSpPr txBox="1"/>
          <p:nvPr>
            <p:ph idx="1" type="subTitle"/>
          </p:nvPr>
        </p:nvSpPr>
        <p:spPr>
          <a:xfrm>
            <a:off x="1375650" y="2003695"/>
            <a:ext cx="6392700" cy="748200"/>
          </a:xfrm>
          <a:prstGeom prst="rect">
            <a:avLst/>
          </a:prstGeom>
        </p:spPr>
        <p:txBody>
          <a:bodyPr anchorCtr="0" anchor="ctr" bIns="91425" lIns="91425" spcFirstLastPara="1" rIns="91425" wrap="square" tIns="91425">
            <a:noAutofit/>
          </a:bodyPr>
          <a:lstStyle>
            <a:lvl1pPr lvl="0" algn="r">
              <a:spcBef>
                <a:spcPts val="0"/>
              </a:spcBef>
              <a:spcAft>
                <a:spcPts val="0"/>
              </a:spcAft>
              <a:buSzPts val="1600"/>
              <a:buNone/>
              <a:defRPr sz="20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44" name="Google Shape;44;p8"/>
          <p:cNvSpPr/>
          <p:nvPr/>
        </p:nvSpPr>
        <p:spPr>
          <a:xfrm>
            <a:off x="-254026" y="942947"/>
            <a:ext cx="1193400" cy="1217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flipH="1" rot="10800000">
            <a:off x="7141550" y="131850"/>
            <a:ext cx="1289100" cy="1186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p:nvPr/>
        </p:nvSpPr>
        <p:spPr>
          <a:xfrm flipH="1" rot="10800000">
            <a:off x="1570500" y="4290650"/>
            <a:ext cx="681000" cy="62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flipH="1" rot="10800000">
            <a:off x="6693450" y="3885750"/>
            <a:ext cx="793800" cy="793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03075"/>
            <a:ext cx="4045200" cy="1235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1" name="Google Shape;51;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a:lvl1pPr>
            <a:lvl2pPr indent="-330200" lvl="1" marL="914400">
              <a:spcBef>
                <a:spcPts val="0"/>
              </a:spcBef>
              <a:spcAft>
                <a:spcPts val="0"/>
              </a:spcAft>
              <a:buSzPts val="1600"/>
              <a:buChar char="○"/>
              <a:defRPr/>
            </a:lvl2pPr>
            <a:lvl3pPr indent="-330200" lvl="2" marL="1371600">
              <a:spcBef>
                <a:spcPts val="0"/>
              </a:spcBef>
              <a:spcAft>
                <a:spcPts val="0"/>
              </a:spcAft>
              <a:buSzPts val="1600"/>
              <a:buChar char="■"/>
              <a:defRPr/>
            </a:lvl3pPr>
            <a:lvl4pPr indent="-330200" lvl="3" marL="1828800">
              <a:spcBef>
                <a:spcPts val="0"/>
              </a:spcBef>
              <a:spcAft>
                <a:spcPts val="0"/>
              </a:spcAft>
              <a:buSzPts val="1600"/>
              <a:buChar char="●"/>
              <a:defRPr/>
            </a:lvl4pPr>
            <a:lvl5pPr indent="-330200" lvl="4" marL="2286000">
              <a:spcBef>
                <a:spcPts val="0"/>
              </a:spcBef>
              <a:spcAft>
                <a:spcPts val="0"/>
              </a:spcAft>
              <a:buSzPts val="1600"/>
              <a:buChar char="○"/>
              <a:defRPr/>
            </a:lvl5pPr>
            <a:lvl6pPr indent="-330200" lvl="5" marL="2743200">
              <a:spcBef>
                <a:spcPts val="0"/>
              </a:spcBef>
              <a:spcAft>
                <a:spcPts val="0"/>
              </a:spcAft>
              <a:buSzPts val="1600"/>
              <a:buChar char="■"/>
              <a:defRPr/>
            </a:lvl6pPr>
            <a:lvl7pPr indent="-330200" lvl="6" marL="3200400">
              <a:spcBef>
                <a:spcPts val="0"/>
              </a:spcBef>
              <a:spcAft>
                <a:spcPts val="0"/>
              </a:spcAft>
              <a:buSzPts val="1600"/>
              <a:buChar char="●"/>
              <a:defRPr/>
            </a:lvl7pPr>
            <a:lvl8pPr indent="-330200" lvl="7" marL="3657600">
              <a:spcBef>
                <a:spcPts val="0"/>
              </a:spcBef>
              <a:spcAft>
                <a:spcPts val="0"/>
              </a:spcAft>
              <a:buSzPts val="1600"/>
              <a:buChar char="○"/>
              <a:defRPr/>
            </a:lvl8pPr>
            <a:lvl9pPr indent="-330200" lvl="8" marL="4114800">
              <a:spcBef>
                <a:spcPts val="0"/>
              </a:spcBef>
              <a:spcAft>
                <a:spcPts val="0"/>
              </a:spcAft>
              <a:buSzPts val="16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6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39500"/>
            <a:ext cx="77175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Signika"/>
              <a:buNone/>
              <a:defRPr b="1" sz="3000">
                <a:solidFill>
                  <a:schemeClr val="dk1"/>
                </a:solidFill>
                <a:latin typeface="Signika"/>
                <a:ea typeface="Signika"/>
                <a:cs typeface="Signika"/>
                <a:sym typeface="Signika"/>
              </a:defRPr>
            </a:lvl1pPr>
            <a:lvl2pPr lvl="1">
              <a:spcBef>
                <a:spcPts val="0"/>
              </a:spcBef>
              <a:spcAft>
                <a:spcPts val="0"/>
              </a:spcAft>
              <a:buClr>
                <a:schemeClr val="dk1"/>
              </a:buClr>
              <a:buSzPts val="3000"/>
              <a:buFont typeface="Signika"/>
              <a:buNone/>
              <a:defRPr sz="3000">
                <a:solidFill>
                  <a:schemeClr val="dk1"/>
                </a:solidFill>
                <a:latin typeface="Signika"/>
                <a:ea typeface="Signika"/>
                <a:cs typeface="Signika"/>
                <a:sym typeface="Signika"/>
              </a:defRPr>
            </a:lvl2pPr>
            <a:lvl3pPr lvl="2">
              <a:spcBef>
                <a:spcPts val="0"/>
              </a:spcBef>
              <a:spcAft>
                <a:spcPts val="0"/>
              </a:spcAft>
              <a:buClr>
                <a:schemeClr val="dk1"/>
              </a:buClr>
              <a:buSzPts val="3000"/>
              <a:buFont typeface="Signika"/>
              <a:buNone/>
              <a:defRPr sz="3000">
                <a:solidFill>
                  <a:schemeClr val="dk1"/>
                </a:solidFill>
                <a:latin typeface="Signika"/>
                <a:ea typeface="Signika"/>
                <a:cs typeface="Signika"/>
                <a:sym typeface="Signika"/>
              </a:defRPr>
            </a:lvl3pPr>
            <a:lvl4pPr lvl="3">
              <a:spcBef>
                <a:spcPts val="0"/>
              </a:spcBef>
              <a:spcAft>
                <a:spcPts val="0"/>
              </a:spcAft>
              <a:buClr>
                <a:schemeClr val="dk1"/>
              </a:buClr>
              <a:buSzPts val="3000"/>
              <a:buFont typeface="Signika"/>
              <a:buNone/>
              <a:defRPr sz="3000">
                <a:solidFill>
                  <a:schemeClr val="dk1"/>
                </a:solidFill>
                <a:latin typeface="Signika"/>
                <a:ea typeface="Signika"/>
                <a:cs typeface="Signika"/>
                <a:sym typeface="Signika"/>
              </a:defRPr>
            </a:lvl4pPr>
            <a:lvl5pPr lvl="4">
              <a:spcBef>
                <a:spcPts val="0"/>
              </a:spcBef>
              <a:spcAft>
                <a:spcPts val="0"/>
              </a:spcAft>
              <a:buClr>
                <a:schemeClr val="dk1"/>
              </a:buClr>
              <a:buSzPts val="3000"/>
              <a:buFont typeface="Signika"/>
              <a:buNone/>
              <a:defRPr sz="3000">
                <a:solidFill>
                  <a:schemeClr val="dk1"/>
                </a:solidFill>
                <a:latin typeface="Signika"/>
                <a:ea typeface="Signika"/>
                <a:cs typeface="Signika"/>
                <a:sym typeface="Signika"/>
              </a:defRPr>
            </a:lvl5pPr>
            <a:lvl6pPr lvl="5">
              <a:spcBef>
                <a:spcPts val="0"/>
              </a:spcBef>
              <a:spcAft>
                <a:spcPts val="0"/>
              </a:spcAft>
              <a:buClr>
                <a:schemeClr val="dk1"/>
              </a:buClr>
              <a:buSzPts val="3000"/>
              <a:buFont typeface="Signika"/>
              <a:buNone/>
              <a:defRPr sz="3000">
                <a:solidFill>
                  <a:schemeClr val="dk1"/>
                </a:solidFill>
                <a:latin typeface="Signika"/>
                <a:ea typeface="Signika"/>
                <a:cs typeface="Signika"/>
                <a:sym typeface="Signika"/>
              </a:defRPr>
            </a:lvl6pPr>
            <a:lvl7pPr lvl="6">
              <a:spcBef>
                <a:spcPts val="0"/>
              </a:spcBef>
              <a:spcAft>
                <a:spcPts val="0"/>
              </a:spcAft>
              <a:buClr>
                <a:schemeClr val="dk1"/>
              </a:buClr>
              <a:buSzPts val="3000"/>
              <a:buFont typeface="Signika"/>
              <a:buNone/>
              <a:defRPr sz="3000">
                <a:solidFill>
                  <a:schemeClr val="dk1"/>
                </a:solidFill>
                <a:latin typeface="Signika"/>
                <a:ea typeface="Signika"/>
                <a:cs typeface="Signika"/>
                <a:sym typeface="Signika"/>
              </a:defRPr>
            </a:lvl7pPr>
            <a:lvl8pPr lvl="7">
              <a:spcBef>
                <a:spcPts val="0"/>
              </a:spcBef>
              <a:spcAft>
                <a:spcPts val="0"/>
              </a:spcAft>
              <a:buClr>
                <a:schemeClr val="dk1"/>
              </a:buClr>
              <a:buSzPts val="3000"/>
              <a:buFont typeface="Signika"/>
              <a:buNone/>
              <a:defRPr sz="3000">
                <a:solidFill>
                  <a:schemeClr val="dk1"/>
                </a:solidFill>
                <a:latin typeface="Signika"/>
                <a:ea typeface="Signika"/>
                <a:cs typeface="Signika"/>
                <a:sym typeface="Signika"/>
              </a:defRPr>
            </a:lvl8pPr>
            <a:lvl9pPr lvl="8">
              <a:spcBef>
                <a:spcPts val="0"/>
              </a:spcBef>
              <a:spcAft>
                <a:spcPts val="0"/>
              </a:spcAft>
              <a:buClr>
                <a:schemeClr val="dk1"/>
              </a:buClr>
              <a:buSzPts val="3000"/>
              <a:buFont typeface="Signika"/>
              <a:buNone/>
              <a:defRPr sz="3000">
                <a:solidFill>
                  <a:schemeClr val="dk1"/>
                </a:solidFill>
                <a:latin typeface="Signika"/>
                <a:ea typeface="Signika"/>
                <a:cs typeface="Signika"/>
                <a:sym typeface="Signika"/>
              </a:defRPr>
            </a:lvl9pPr>
          </a:lstStyle>
          <a:p/>
        </p:txBody>
      </p:sp>
      <p:sp>
        <p:nvSpPr>
          <p:cNvPr id="7" name="Google Shape;7;p1"/>
          <p:cNvSpPr txBox="1"/>
          <p:nvPr>
            <p:ph idx="1" type="body"/>
          </p:nvPr>
        </p:nvSpPr>
        <p:spPr>
          <a:xfrm>
            <a:off x="713225" y="1178425"/>
            <a:ext cx="7717500" cy="3425400"/>
          </a:xfrm>
          <a:prstGeom prst="rect">
            <a:avLst/>
          </a:prstGeom>
          <a:noFill/>
          <a:ln>
            <a:noFill/>
          </a:ln>
        </p:spPr>
        <p:txBody>
          <a:bodyPr anchorCtr="0" anchor="ctr"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Palanquin"/>
              <a:buChar char="●"/>
              <a:defRPr sz="1600">
                <a:solidFill>
                  <a:schemeClr val="dk1"/>
                </a:solidFill>
                <a:latin typeface="Palanquin"/>
                <a:ea typeface="Palanquin"/>
                <a:cs typeface="Palanquin"/>
                <a:sym typeface="Palanquin"/>
              </a:defRPr>
            </a:lvl1pPr>
            <a:lvl2pPr indent="-330200" lvl="1" marL="914400">
              <a:lnSpc>
                <a:spcPct val="100000"/>
              </a:lnSpc>
              <a:spcBef>
                <a:spcPts val="0"/>
              </a:spcBef>
              <a:spcAft>
                <a:spcPts val="0"/>
              </a:spcAft>
              <a:buClr>
                <a:schemeClr val="dk1"/>
              </a:buClr>
              <a:buSzPts val="1600"/>
              <a:buFont typeface="Palanquin"/>
              <a:buChar char="○"/>
              <a:defRPr sz="1600">
                <a:solidFill>
                  <a:schemeClr val="dk1"/>
                </a:solidFill>
                <a:latin typeface="Palanquin"/>
                <a:ea typeface="Palanquin"/>
                <a:cs typeface="Palanquin"/>
                <a:sym typeface="Palanquin"/>
              </a:defRPr>
            </a:lvl2pPr>
            <a:lvl3pPr indent="-330200" lvl="2" marL="1371600">
              <a:lnSpc>
                <a:spcPct val="100000"/>
              </a:lnSpc>
              <a:spcBef>
                <a:spcPts val="0"/>
              </a:spcBef>
              <a:spcAft>
                <a:spcPts val="0"/>
              </a:spcAft>
              <a:buClr>
                <a:schemeClr val="dk1"/>
              </a:buClr>
              <a:buSzPts val="1600"/>
              <a:buFont typeface="Palanquin"/>
              <a:buChar char="■"/>
              <a:defRPr sz="1600">
                <a:solidFill>
                  <a:schemeClr val="dk1"/>
                </a:solidFill>
                <a:latin typeface="Palanquin"/>
                <a:ea typeface="Palanquin"/>
                <a:cs typeface="Palanquin"/>
                <a:sym typeface="Palanquin"/>
              </a:defRPr>
            </a:lvl3pPr>
            <a:lvl4pPr indent="-330200" lvl="3" marL="1828800">
              <a:lnSpc>
                <a:spcPct val="100000"/>
              </a:lnSpc>
              <a:spcBef>
                <a:spcPts val="0"/>
              </a:spcBef>
              <a:spcAft>
                <a:spcPts val="0"/>
              </a:spcAft>
              <a:buClr>
                <a:schemeClr val="dk1"/>
              </a:buClr>
              <a:buSzPts val="1600"/>
              <a:buFont typeface="Palanquin"/>
              <a:buChar char="●"/>
              <a:defRPr sz="1600">
                <a:solidFill>
                  <a:schemeClr val="dk1"/>
                </a:solidFill>
                <a:latin typeface="Palanquin"/>
                <a:ea typeface="Palanquin"/>
                <a:cs typeface="Palanquin"/>
                <a:sym typeface="Palanquin"/>
              </a:defRPr>
            </a:lvl4pPr>
            <a:lvl5pPr indent="-330200" lvl="4" marL="2286000">
              <a:lnSpc>
                <a:spcPct val="100000"/>
              </a:lnSpc>
              <a:spcBef>
                <a:spcPts val="0"/>
              </a:spcBef>
              <a:spcAft>
                <a:spcPts val="0"/>
              </a:spcAft>
              <a:buClr>
                <a:schemeClr val="dk1"/>
              </a:buClr>
              <a:buSzPts val="1600"/>
              <a:buFont typeface="Palanquin"/>
              <a:buChar char="○"/>
              <a:defRPr sz="1600">
                <a:solidFill>
                  <a:schemeClr val="dk1"/>
                </a:solidFill>
                <a:latin typeface="Palanquin"/>
                <a:ea typeface="Palanquin"/>
                <a:cs typeface="Palanquin"/>
                <a:sym typeface="Palanquin"/>
              </a:defRPr>
            </a:lvl5pPr>
            <a:lvl6pPr indent="-330200" lvl="5" marL="2743200">
              <a:lnSpc>
                <a:spcPct val="100000"/>
              </a:lnSpc>
              <a:spcBef>
                <a:spcPts val="0"/>
              </a:spcBef>
              <a:spcAft>
                <a:spcPts val="0"/>
              </a:spcAft>
              <a:buClr>
                <a:schemeClr val="dk1"/>
              </a:buClr>
              <a:buSzPts val="1600"/>
              <a:buFont typeface="Palanquin"/>
              <a:buChar char="■"/>
              <a:defRPr sz="1600">
                <a:solidFill>
                  <a:schemeClr val="dk1"/>
                </a:solidFill>
                <a:latin typeface="Palanquin"/>
                <a:ea typeface="Palanquin"/>
                <a:cs typeface="Palanquin"/>
                <a:sym typeface="Palanquin"/>
              </a:defRPr>
            </a:lvl6pPr>
            <a:lvl7pPr indent="-330200" lvl="6" marL="3200400">
              <a:lnSpc>
                <a:spcPct val="100000"/>
              </a:lnSpc>
              <a:spcBef>
                <a:spcPts val="0"/>
              </a:spcBef>
              <a:spcAft>
                <a:spcPts val="0"/>
              </a:spcAft>
              <a:buClr>
                <a:schemeClr val="dk1"/>
              </a:buClr>
              <a:buSzPts val="1600"/>
              <a:buFont typeface="Palanquin"/>
              <a:buChar char="●"/>
              <a:defRPr sz="1600">
                <a:solidFill>
                  <a:schemeClr val="dk1"/>
                </a:solidFill>
                <a:latin typeface="Palanquin"/>
                <a:ea typeface="Palanquin"/>
                <a:cs typeface="Palanquin"/>
                <a:sym typeface="Palanquin"/>
              </a:defRPr>
            </a:lvl7pPr>
            <a:lvl8pPr indent="-330200" lvl="7" marL="3657600">
              <a:lnSpc>
                <a:spcPct val="100000"/>
              </a:lnSpc>
              <a:spcBef>
                <a:spcPts val="0"/>
              </a:spcBef>
              <a:spcAft>
                <a:spcPts val="0"/>
              </a:spcAft>
              <a:buClr>
                <a:schemeClr val="dk1"/>
              </a:buClr>
              <a:buSzPts val="1600"/>
              <a:buFont typeface="Palanquin"/>
              <a:buChar char="○"/>
              <a:defRPr sz="1600">
                <a:solidFill>
                  <a:schemeClr val="dk1"/>
                </a:solidFill>
                <a:latin typeface="Palanquin"/>
                <a:ea typeface="Palanquin"/>
                <a:cs typeface="Palanquin"/>
                <a:sym typeface="Palanquin"/>
              </a:defRPr>
            </a:lvl8pPr>
            <a:lvl9pPr indent="-330200" lvl="8" marL="4114800">
              <a:lnSpc>
                <a:spcPct val="100000"/>
              </a:lnSpc>
              <a:spcBef>
                <a:spcPts val="0"/>
              </a:spcBef>
              <a:spcAft>
                <a:spcPts val="0"/>
              </a:spcAft>
              <a:buClr>
                <a:schemeClr val="dk1"/>
              </a:buClr>
              <a:buSzPts val="1600"/>
              <a:buFont typeface="Palanquin"/>
              <a:buChar char="■"/>
              <a:defRPr sz="1600">
                <a:solidFill>
                  <a:schemeClr val="dk1"/>
                </a:solidFill>
                <a:latin typeface="Palanquin"/>
                <a:ea typeface="Palanquin"/>
                <a:cs typeface="Palanquin"/>
                <a:sym typeface="Palanqui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9.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6.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7.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51.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8.png"/><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56.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8.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65.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www.kaggle.com/anmolkumar/health-insurance-cross-sell-prediction" TargetMode="External"/><Relationship Id="rId4" Type="http://schemas.openxmlformats.org/officeDocument/2006/relationships/hyperlink" Target="https://www.kaggle.com/yashvi/vehicle-insurance-eda-and-boosting-models" TargetMode="External"/><Relationship Id="rId5" Type="http://schemas.openxmlformats.org/officeDocument/2006/relationships/hyperlink" Target="https://www.slideshare.net/Simplilearn/random-forest-algorithm-random-forest-explained-random-forest-in-machine-learning-simplilearn-91647398" TargetMode="External"/><Relationship Id="rId6" Type="http://schemas.openxmlformats.org/officeDocument/2006/relationships/hyperlink" Target="https://elitedatascience.com/imbalanced-classes" TargetMode="External"/><Relationship Id="rId7" Type="http://schemas.openxmlformats.org/officeDocument/2006/relationships/hyperlink" Target="https://scikit-learn.org/stable/modules/generated/sklearn.preprocessing.StandardScaler.html" TargetMode="External"/><Relationship Id="rId8" Type="http://schemas.openxmlformats.org/officeDocument/2006/relationships/hyperlink" Target="https://scikit-learn.org/stable/modules/generated/sklearn.preprocessing.MinMaxScaler.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8"/>
          <p:cNvSpPr txBox="1"/>
          <p:nvPr>
            <p:ph type="ctrTitle"/>
          </p:nvPr>
        </p:nvSpPr>
        <p:spPr>
          <a:xfrm>
            <a:off x="394650" y="440800"/>
            <a:ext cx="5687700" cy="2577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800"/>
              <a:t>Health Insurance Cross Sales Prediction Using Random Forest Classifier</a:t>
            </a:r>
            <a:endParaRPr sz="3800"/>
          </a:p>
        </p:txBody>
      </p:sp>
      <p:sp>
        <p:nvSpPr>
          <p:cNvPr id="156" name="Google Shape;156;p28"/>
          <p:cNvSpPr txBox="1"/>
          <p:nvPr>
            <p:ph idx="1" type="subTitle"/>
          </p:nvPr>
        </p:nvSpPr>
        <p:spPr>
          <a:xfrm>
            <a:off x="394650" y="2917275"/>
            <a:ext cx="7165800" cy="179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u="sng"/>
              <a:t>Kelompok 2:</a:t>
            </a:r>
            <a:endParaRPr sz="2000" u="sng"/>
          </a:p>
          <a:p>
            <a:pPr indent="0" lvl="0" marL="0" rtl="0" algn="l">
              <a:spcBef>
                <a:spcPts val="0"/>
              </a:spcBef>
              <a:spcAft>
                <a:spcPts val="0"/>
              </a:spcAft>
              <a:buClr>
                <a:schemeClr val="dk1"/>
              </a:buClr>
              <a:buSzPts val="1100"/>
              <a:buFont typeface="Arial"/>
              <a:buNone/>
            </a:pPr>
            <a:r>
              <a:rPr lang="en" sz="1800">
                <a:solidFill>
                  <a:srgbClr val="666666"/>
                </a:solidFill>
              </a:rPr>
              <a:t>Nathanael Theovanny Averro (1806208434)</a:t>
            </a:r>
            <a:endParaRPr sz="1800">
              <a:solidFill>
                <a:srgbClr val="666666"/>
              </a:solidFill>
            </a:endParaRPr>
          </a:p>
          <a:p>
            <a:pPr indent="0" lvl="0" marL="0" rtl="0" algn="l">
              <a:spcBef>
                <a:spcPts val="0"/>
              </a:spcBef>
              <a:spcAft>
                <a:spcPts val="0"/>
              </a:spcAft>
              <a:buClr>
                <a:schemeClr val="dk1"/>
              </a:buClr>
              <a:buSzPts val="1100"/>
              <a:buFont typeface="Arial"/>
              <a:buNone/>
            </a:pPr>
            <a:r>
              <a:rPr lang="en" sz="1800">
                <a:solidFill>
                  <a:srgbClr val="666666"/>
                </a:solidFill>
              </a:rPr>
              <a:t>Kevin Halim (1806208554)</a:t>
            </a:r>
            <a:endParaRPr sz="1800">
              <a:solidFill>
                <a:srgbClr val="666666"/>
              </a:solidFill>
            </a:endParaRPr>
          </a:p>
          <a:p>
            <a:pPr indent="0" lvl="0" marL="0" rtl="0" algn="l">
              <a:spcBef>
                <a:spcPts val="0"/>
              </a:spcBef>
              <a:spcAft>
                <a:spcPts val="0"/>
              </a:spcAft>
              <a:buClr>
                <a:schemeClr val="dk1"/>
              </a:buClr>
              <a:buSzPts val="1100"/>
              <a:buFont typeface="Arial"/>
              <a:buNone/>
            </a:pPr>
            <a:r>
              <a:rPr lang="en" sz="1800">
                <a:solidFill>
                  <a:srgbClr val="666666"/>
                </a:solidFill>
              </a:rPr>
              <a:t>Sergio Fadjar (1806208522)</a:t>
            </a:r>
            <a:endParaRPr sz="1800">
              <a:solidFill>
                <a:srgbClr val="666666"/>
              </a:solidFill>
            </a:endParaRPr>
          </a:p>
          <a:p>
            <a:pPr indent="0" lvl="0" marL="0" rtl="0" algn="l">
              <a:spcBef>
                <a:spcPts val="0"/>
              </a:spcBef>
              <a:spcAft>
                <a:spcPts val="0"/>
              </a:spcAft>
              <a:buNone/>
            </a:pPr>
            <a:r>
              <a:t/>
            </a:r>
            <a:endParaRPr sz="1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7"/>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a:t>
            </a:r>
            <a:r>
              <a:rPr lang="en"/>
              <a:t> (Gender)</a:t>
            </a:r>
            <a:endParaRPr/>
          </a:p>
        </p:txBody>
      </p:sp>
      <p:sp>
        <p:nvSpPr>
          <p:cNvPr id="216" name="Google Shape;216;p37"/>
          <p:cNvSpPr txBox="1"/>
          <p:nvPr>
            <p:ph idx="1" type="body"/>
          </p:nvPr>
        </p:nvSpPr>
        <p:spPr>
          <a:xfrm>
            <a:off x="713225" y="1178425"/>
            <a:ext cx="7717500" cy="34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7" name="Google Shape;217;p37"/>
          <p:cNvPicPr preferRelativeResize="0"/>
          <p:nvPr/>
        </p:nvPicPr>
        <p:blipFill rotWithShape="1">
          <a:blip r:embed="rId3">
            <a:alphaModFix/>
          </a:blip>
          <a:srcRect b="11169" l="15068" r="39227" t="30657"/>
          <a:stretch/>
        </p:blipFill>
        <p:spPr>
          <a:xfrm>
            <a:off x="912225" y="1240038"/>
            <a:ext cx="4623024" cy="3302176"/>
          </a:xfrm>
          <a:prstGeom prst="rect">
            <a:avLst/>
          </a:prstGeom>
          <a:noFill/>
          <a:ln cap="flat" cmpd="sng" w="76200">
            <a:solidFill>
              <a:srgbClr val="38761D"/>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8"/>
          <p:cNvSpPr txBox="1"/>
          <p:nvPr>
            <p:ph type="title"/>
          </p:nvPr>
        </p:nvSpPr>
        <p:spPr>
          <a:xfrm>
            <a:off x="560825" y="4633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EDA (Gender and Response)</a:t>
            </a:r>
            <a:endParaRPr/>
          </a:p>
          <a:p>
            <a:pPr indent="0" lvl="0" marL="0" rtl="0" algn="l">
              <a:spcBef>
                <a:spcPts val="0"/>
              </a:spcBef>
              <a:spcAft>
                <a:spcPts val="0"/>
              </a:spcAft>
              <a:buNone/>
            </a:pPr>
            <a:r>
              <a:t/>
            </a:r>
            <a:endParaRPr/>
          </a:p>
        </p:txBody>
      </p:sp>
      <p:pic>
        <p:nvPicPr>
          <p:cNvPr id="223" name="Google Shape;223;p38"/>
          <p:cNvPicPr preferRelativeResize="0"/>
          <p:nvPr/>
        </p:nvPicPr>
        <p:blipFill rotWithShape="1">
          <a:blip r:embed="rId3">
            <a:alphaModFix/>
          </a:blip>
          <a:srcRect b="12796" l="15737" r="43982" t="31997"/>
          <a:stretch/>
        </p:blipFill>
        <p:spPr>
          <a:xfrm>
            <a:off x="235500" y="1178425"/>
            <a:ext cx="4372550" cy="3370775"/>
          </a:xfrm>
          <a:prstGeom prst="rect">
            <a:avLst/>
          </a:prstGeom>
          <a:noFill/>
          <a:ln cap="flat" cmpd="sng" w="76200">
            <a:solidFill>
              <a:srgbClr val="38761D"/>
            </a:solidFill>
            <a:prstDash val="solid"/>
            <a:round/>
            <a:headEnd len="sm" w="sm" type="none"/>
            <a:tailEnd len="sm" w="sm" type="none"/>
          </a:ln>
        </p:spPr>
      </p:pic>
      <p:pic>
        <p:nvPicPr>
          <p:cNvPr id="224" name="Google Shape;224;p38"/>
          <p:cNvPicPr preferRelativeResize="0"/>
          <p:nvPr/>
        </p:nvPicPr>
        <p:blipFill rotWithShape="1">
          <a:blip r:embed="rId4">
            <a:alphaModFix/>
          </a:blip>
          <a:srcRect b="12786" l="14908" r="34534" t="58047"/>
          <a:stretch/>
        </p:blipFill>
        <p:spPr>
          <a:xfrm>
            <a:off x="4822050" y="1178425"/>
            <a:ext cx="4194787" cy="1419274"/>
          </a:xfrm>
          <a:prstGeom prst="rect">
            <a:avLst/>
          </a:prstGeom>
          <a:noFill/>
          <a:ln cap="flat" cmpd="sng" w="76200">
            <a:solidFill>
              <a:srgbClr val="38761D"/>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9"/>
          <p:cNvSpPr txBox="1"/>
          <p:nvPr>
            <p:ph type="title"/>
          </p:nvPr>
        </p:nvSpPr>
        <p:spPr>
          <a:xfrm>
            <a:off x="540300" y="432700"/>
            <a:ext cx="830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EDA (Driving License and Response)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30" name="Google Shape;230;p39"/>
          <p:cNvSpPr txBox="1"/>
          <p:nvPr>
            <p:ph idx="1" type="body"/>
          </p:nvPr>
        </p:nvSpPr>
        <p:spPr>
          <a:xfrm>
            <a:off x="713225" y="1178425"/>
            <a:ext cx="7717500" cy="34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39"/>
          <p:cNvPicPr preferRelativeResize="0"/>
          <p:nvPr/>
        </p:nvPicPr>
        <p:blipFill rotWithShape="1">
          <a:blip r:embed="rId3">
            <a:alphaModFix/>
          </a:blip>
          <a:srcRect b="42262" l="15065" r="36051" t="31248"/>
          <a:stretch/>
        </p:blipFill>
        <p:spPr>
          <a:xfrm>
            <a:off x="4362350" y="1228675"/>
            <a:ext cx="4469952" cy="1362401"/>
          </a:xfrm>
          <a:prstGeom prst="rect">
            <a:avLst/>
          </a:prstGeom>
          <a:noFill/>
          <a:ln cap="flat" cmpd="sng" w="76200">
            <a:solidFill>
              <a:srgbClr val="38761D"/>
            </a:solidFill>
            <a:prstDash val="solid"/>
            <a:round/>
            <a:headEnd len="sm" w="sm" type="none"/>
            <a:tailEnd len="sm" w="sm" type="none"/>
          </a:ln>
        </p:spPr>
      </p:pic>
      <p:pic>
        <p:nvPicPr>
          <p:cNvPr id="232" name="Google Shape;232;p39"/>
          <p:cNvPicPr preferRelativeResize="0"/>
          <p:nvPr/>
        </p:nvPicPr>
        <p:blipFill rotWithShape="1">
          <a:blip r:embed="rId4">
            <a:alphaModFix/>
          </a:blip>
          <a:srcRect b="15466" l="15748" r="40223" t="28879"/>
          <a:stretch/>
        </p:blipFill>
        <p:spPr>
          <a:xfrm>
            <a:off x="311700" y="1213725"/>
            <a:ext cx="4026024" cy="2862624"/>
          </a:xfrm>
          <a:prstGeom prst="rect">
            <a:avLst/>
          </a:prstGeom>
          <a:noFill/>
          <a:ln cap="flat" cmpd="sng" w="76200">
            <a:solidFill>
              <a:srgbClr val="38761D"/>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0"/>
          <p:cNvSpPr txBox="1"/>
          <p:nvPr>
            <p:ph type="title"/>
          </p:nvPr>
        </p:nvSpPr>
        <p:spPr>
          <a:xfrm>
            <a:off x="560825" y="3871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a:t>
            </a:r>
            <a:r>
              <a:rPr lang="en"/>
              <a:t> (Vehicle Age)</a:t>
            </a:r>
            <a:endParaRPr/>
          </a:p>
        </p:txBody>
      </p:sp>
      <p:sp>
        <p:nvSpPr>
          <p:cNvPr id="238" name="Google Shape;238;p40"/>
          <p:cNvSpPr txBox="1"/>
          <p:nvPr>
            <p:ph idx="1" type="body"/>
          </p:nvPr>
        </p:nvSpPr>
        <p:spPr>
          <a:xfrm>
            <a:off x="713225" y="1178425"/>
            <a:ext cx="7717500" cy="34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 name="Google Shape;239;p40"/>
          <p:cNvPicPr preferRelativeResize="0"/>
          <p:nvPr/>
        </p:nvPicPr>
        <p:blipFill rotWithShape="1">
          <a:blip r:embed="rId3">
            <a:alphaModFix/>
          </a:blip>
          <a:srcRect b="7437" l="14898" r="39733" t="33579"/>
          <a:stretch/>
        </p:blipFill>
        <p:spPr>
          <a:xfrm>
            <a:off x="311700" y="1152475"/>
            <a:ext cx="4938950" cy="3611749"/>
          </a:xfrm>
          <a:prstGeom prst="rect">
            <a:avLst/>
          </a:prstGeom>
          <a:noFill/>
          <a:ln cap="flat" cmpd="sng" w="76200">
            <a:solidFill>
              <a:srgbClr val="38761D"/>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1"/>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EDA (Vehicle age and Response)</a:t>
            </a:r>
            <a:endParaRPr/>
          </a:p>
          <a:p>
            <a:pPr indent="0" lvl="0" marL="0" rtl="0" algn="l">
              <a:spcBef>
                <a:spcPts val="0"/>
              </a:spcBef>
              <a:spcAft>
                <a:spcPts val="0"/>
              </a:spcAft>
              <a:buNone/>
            </a:pPr>
            <a:r>
              <a:t/>
            </a:r>
            <a:endParaRPr/>
          </a:p>
        </p:txBody>
      </p:sp>
      <p:sp>
        <p:nvSpPr>
          <p:cNvPr id="245" name="Google Shape;245;p41"/>
          <p:cNvSpPr txBox="1"/>
          <p:nvPr>
            <p:ph idx="1" type="body"/>
          </p:nvPr>
        </p:nvSpPr>
        <p:spPr>
          <a:xfrm>
            <a:off x="713225" y="1178425"/>
            <a:ext cx="7717500" cy="34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41"/>
          <p:cNvPicPr preferRelativeResize="0"/>
          <p:nvPr/>
        </p:nvPicPr>
        <p:blipFill rotWithShape="1">
          <a:blip r:embed="rId3">
            <a:alphaModFix/>
          </a:blip>
          <a:srcRect b="19938" l="15234" r="40736" t="47918"/>
          <a:stretch/>
        </p:blipFill>
        <p:spPr>
          <a:xfrm>
            <a:off x="4974325" y="1304875"/>
            <a:ext cx="4026024" cy="1653250"/>
          </a:xfrm>
          <a:prstGeom prst="rect">
            <a:avLst/>
          </a:prstGeom>
          <a:noFill/>
          <a:ln cap="flat" cmpd="sng" w="76200">
            <a:solidFill>
              <a:srgbClr val="38761D"/>
            </a:solidFill>
            <a:prstDash val="solid"/>
            <a:round/>
            <a:headEnd len="sm" w="sm" type="none"/>
            <a:tailEnd len="sm" w="sm" type="none"/>
          </a:ln>
        </p:spPr>
      </p:pic>
      <p:pic>
        <p:nvPicPr>
          <p:cNvPr id="247" name="Google Shape;247;p41"/>
          <p:cNvPicPr preferRelativeResize="0"/>
          <p:nvPr/>
        </p:nvPicPr>
        <p:blipFill rotWithShape="1">
          <a:blip r:embed="rId4">
            <a:alphaModFix/>
          </a:blip>
          <a:srcRect b="8335" l="15403" r="38559" t="33575"/>
          <a:stretch/>
        </p:blipFill>
        <p:spPr>
          <a:xfrm>
            <a:off x="235500" y="1304875"/>
            <a:ext cx="4494576" cy="3189961"/>
          </a:xfrm>
          <a:prstGeom prst="rect">
            <a:avLst/>
          </a:prstGeom>
          <a:noFill/>
          <a:ln cap="flat" cmpd="sng" w="76200">
            <a:solidFill>
              <a:srgbClr val="38761D"/>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2"/>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EDA (Vehicle Damage)</a:t>
            </a:r>
            <a:endParaRPr/>
          </a:p>
        </p:txBody>
      </p:sp>
      <p:pic>
        <p:nvPicPr>
          <p:cNvPr id="253" name="Google Shape;253;p42"/>
          <p:cNvPicPr preferRelativeResize="0"/>
          <p:nvPr/>
        </p:nvPicPr>
        <p:blipFill rotWithShape="1">
          <a:blip r:embed="rId3">
            <a:alphaModFix/>
          </a:blip>
          <a:srcRect b="6246" l="15065" r="40069" t="34826"/>
          <a:stretch/>
        </p:blipFill>
        <p:spPr>
          <a:xfrm>
            <a:off x="2286613" y="1216752"/>
            <a:ext cx="4754486" cy="3512600"/>
          </a:xfrm>
          <a:prstGeom prst="rect">
            <a:avLst/>
          </a:prstGeom>
          <a:noFill/>
          <a:ln cap="flat" cmpd="sng" w="76200">
            <a:solidFill>
              <a:srgbClr val="38761D"/>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3"/>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EDA(Vehicle Damage and Response)</a:t>
            </a:r>
            <a:endParaRPr/>
          </a:p>
          <a:p>
            <a:pPr indent="0" lvl="0" marL="0" rtl="0" algn="l">
              <a:spcBef>
                <a:spcPts val="0"/>
              </a:spcBef>
              <a:spcAft>
                <a:spcPts val="0"/>
              </a:spcAft>
              <a:buNone/>
            </a:pPr>
            <a:r>
              <a:t/>
            </a:r>
            <a:endParaRPr/>
          </a:p>
        </p:txBody>
      </p:sp>
      <p:sp>
        <p:nvSpPr>
          <p:cNvPr id="259" name="Google Shape;259;p43"/>
          <p:cNvSpPr txBox="1"/>
          <p:nvPr>
            <p:ph idx="1" type="body"/>
          </p:nvPr>
        </p:nvSpPr>
        <p:spPr>
          <a:xfrm>
            <a:off x="713225" y="1178425"/>
            <a:ext cx="7717500" cy="34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43"/>
          <p:cNvPicPr preferRelativeResize="0"/>
          <p:nvPr/>
        </p:nvPicPr>
        <p:blipFill rotWithShape="1">
          <a:blip r:embed="rId3">
            <a:alphaModFix/>
          </a:blip>
          <a:srcRect b="26488" l="15231" r="38058" t="47916"/>
          <a:stretch/>
        </p:blipFill>
        <p:spPr>
          <a:xfrm>
            <a:off x="4744725" y="1178425"/>
            <a:ext cx="4270949" cy="1316474"/>
          </a:xfrm>
          <a:prstGeom prst="rect">
            <a:avLst/>
          </a:prstGeom>
          <a:noFill/>
          <a:ln cap="flat" cmpd="sng" w="76200">
            <a:solidFill>
              <a:srgbClr val="38761D"/>
            </a:solidFill>
            <a:prstDash val="solid"/>
            <a:round/>
            <a:headEnd len="sm" w="sm" type="none"/>
            <a:tailEnd len="sm" w="sm" type="none"/>
          </a:ln>
        </p:spPr>
      </p:pic>
      <p:pic>
        <p:nvPicPr>
          <p:cNvPr id="261" name="Google Shape;261;p43"/>
          <p:cNvPicPr preferRelativeResize="0"/>
          <p:nvPr/>
        </p:nvPicPr>
        <p:blipFill rotWithShape="1">
          <a:blip r:embed="rId4">
            <a:alphaModFix/>
          </a:blip>
          <a:srcRect b="11591" l="15413" r="37879" t="33578"/>
          <a:stretch/>
        </p:blipFill>
        <p:spPr>
          <a:xfrm>
            <a:off x="235500" y="1243363"/>
            <a:ext cx="4270949" cy="2820074"/>
          </a:xfrm>
          <a:prstGeom prst="rect">
            <a:avLst/>
          </a:prstGeom>
          <a:noFill/>
          <a:ln cap="flat" cmpd="sng" w="76200">
            <a:solidFill>
              <a:srgbClr val="38761D"/>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4"/>
          <p:cNvSpPr txBox="1"/>
          <p:nvPr>
            <p:ph type="title"/>
          </p:nvPr>
        </p:nvSpPr>
        <p:spPr>
          <a:xfrm>
            <a:off x="606050" y="539500"/>
            <a:ext cx="883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(Annual Premium Distribution)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67" name="Google Shape;267;p44"/>
          <p:cNvSpPr txBox="1"/>
          <p:nvPr>
            <p:ph idx="1" type="body"/>
          </p:nvPr>
        </p:nvSpPr>
        <p:spPr>
          <a:xfrm>
            <a:off x="713225" y="1178425"/>
            <a:ext cx="7717500" cy="34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8" name="Google Shape;268;p44"/>
          <p:cNvPicPr preferRelativeResize="0"/>
          <p:nvPr/>
        </p:nvPicPr>
        <p:blipFill rotWithShape="1">
          <a:blip r:embed="rId3">
            <a:alphaModFix/>
          </a:blip>
          <a:srcRect b="7143" l="15405" r="37552" t="33576"/>
          <a:stretch/>
        </p:blipFill>
        <p:spPr>
          <a:xfrm>
            <a:off x="235500" y="1300850"/>
            <a:ext cx="4179101" cy="3038075"/>
          </a:xfrm>
          <a:prstGeom prst="rect">
            <a:avLst/>
          </a:prstGeom>
          <a:noFill/>
          <a:ln cap="flat" cmpd="sng" w="76200">
            <a:solidFill>
              <a:srgbClr val="38761D"/>
            </a:solidFill>
            <a:prstDash val="solid"/>
            <a:round/>
            <a:headEnd len="sm" w="sm" type="none"/>
            <a:tailEnd len="sm" w="sm" type="none"/>
          </a:ln>
        </p:spPr>
      </p:pic>
      <p:pic>
        <p:nvPicPr>
          <p:cNvPr id="269" name="Google Shape;269;p44"/>
          <p:cNvPicPr preferRelativeResize="0"/>
          <p:nvPr/>
        </p:nvPicPr>
        <p:blipFill rotWithShape="1">
          <a:blip r:embed="rId4">
            <a:alphaModFix/>
          </a:blip>
          <a:srcRect b="13988" l="15233" r="34376" t="30655"/>
          <a:stretch/>
        </p:blipFill>
        <p:spPr>
          <a:xfrm>
            <a:off x="4653975" y="1300850"/>
            <a:ext cx="4179101" cy="3038075"/>
          </a:xfrm>
          <a:prstGeom prst="rect">
            <a:avLst/>
          </a:prstGeom>
          <a:noFill/>
          <a:ln cap="flat" cmpd="sng" w="76200">
            <a:solidFill>
              <a:srgbClr val="38761D"/>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a:t>
            </a:r>
            <a:r>
              <a:rPr lang="en"/>
              <a:t> (Vintage)</a:t>
            </a:r>
            <a:endParaRPr/>
          </a:p>
        </p:txBody>
      </p:sp>
      <p:sp>
        <p:nvSpPr>
          <p:cNvPr id="275" name="Google Shape;275;p45"/>
          <p:cNvSpPr txBox="1"/>
          <p:nvPr>
            <p:ph idx="1" type="body"/>
          </p:nvPr>
        </p:nvSpPr>
        <p:spPr>
          <a:xfrm>
            <a:off x="713225" y="1178425"/>
            <a:ext cx="7717500" cy="34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6" name="Google Shape;276;p45"/>
          <p:cNvPicPr preferRelativeResize="0"/>
          <p:nvPr/>
        </p:nvPicPr>
        <p:blipFill rotWithShape="1">
          <a:blip r:embed="rId3">
            <a:alphaModFix/>
          </a:blip>
          <a:srcRect b="11171" l="15234" r="40736" t="30059"/>
          <a:stretch/>
        </p:blipFill>
        <p:spPr>
          <a:xfrm>
            <a:off x="713225" y="1259125"/>
            <a:ext cx="4550294" cy="3416399"/>
          </a:xfrm>
          <a:prstGeom prst="rect">
            <a:avLst/>
          </a:prstGeom>
          <a:noFill/>
          <a:ln cap="flat" cmpd="sng" w="76200">
            <a:solidFill>
              <a:srgbClr val="38761D"/>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Data</a:t>
            </a:r>
            <a:endParaRPr/>
          </a:p>
        </p:txBody>
      </p:sp>
      <p:sp>
        <p:nvSpPr>
          <p:cNvPr id="282" name="Google Shape;282;p46"/>
          <p:cNvSpPr txBox="1"/>
          <p:nvPr>
            <p:ph idx="1" type="body"/>
          </p:nvPr>
        </p:nvSpPr>
        <p:spPr>
          <a:xfrm>
            <a:off x="713225" y="11738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Variabel kategorik yang perlu ditransformasi ke dummy variable:</a:t>
            </a:r>
            <a:endParaRPr sz="2000"/>
          </a:p>
          <a:p>
            <a:pPr indent="-355600" lvl="0" marL="457200" rtl="0" algn="l">
              <a:spcBef>
                <a:spcPts val="0"/>
              </a:spcBef>
              <a:spcAft>
                <a:spcPts val="0"/>
              </a:spcAft>
              <a:buSzPts val="2000"/>
              <a:buChar char="-"/>
            </a:pPr>
            <a:r>
              <a:rPr lang="en" sz="2000"/>
              <a:t>Vehicle Age</a:t>
            </a:r>
            <a:endParaRPr sz="2000"/>
          </a:p>
          <a:p>
            <a:pPr indent="-355600" lvl="0" marL="457200" rtl="0" algn="l">
              <a:spcBef>
                <a:spcPts val="0"/>
              </a:spcBef>
              <a:spcAft>
                <a:spcPts val="0"/>
              </a:spcAft>
              <a:buSzPts val="2000"/>
              <a:buChar char="-"/>
            </a:pPr>
            <a:r>
              <a:rPr lang="en" sz="2000"/>
              <a:t>Vehicle Damage</a:t>
            </a:r>
            <a:endParaRPr sz="2000"/>
          </a:p>
          <a:p>
            <a:pPr indent="-355600" lvl="0" marL="457200" rtl="0" algn="l">
              <a:spcBef>
                <a:spcPts val="0"/>
              </a:spcBef>
              <a:spcAft>
                <a:spcPts val="0"/>
              </a:spcAft>
              <a:buSzPts val="2000"/>
              <a:buChar char="-"/>
            </a:pPr>
            <a:r>
              <a:rPr lang="en" sz="2000"/>
              <a:t>Region Code</a:t>
            </a:r>
            <a:endParaRPr sz="2000"/>
          </a:p>
          <a:p>
            <a:pPr indent="-355600" lvl="0" marL="457200" rtl="0" algn="l">
              <a:spcBef>
                <a:spcPts val="0"/>
              </a:spcBef>
              <a:spcAft>
                <a:spcPts val="0"/>
              </a:spcAft>
              <a:buSzPts val="2000"/>
              <a:buChar char="-"/>
            </a:pPr>
            <a:r>
              <a:rPr lang="en" sz="2000"/>
              <a:t>Policy Sales Channel</a:t>
            </a:r>
            <a:endParaRPr sz="2000"/>
          </a:p>
          <a:p>
            <a:pPr indent="-355600" lvl="0" marL="457200" rtl="0" algn="l">
              <a:spcBef>
                <a:spcPts val="0"/>
              </a:spcBef>
              <a:spcAft>
                <a:spcPts val="0"/>
              </a:spcAft>
              <a:buSzPts val="2000"/>
              <a:buChar char="-"/>
            </a:pPr>
            <a:r>
              <a:rPr lang="en" sz="2000"/>
              <a:t>Gender</a:t>
            </a:r>
            <a:endParaRPr sz="2000"/>
          </a:p>
          <a:p>
            <a:pPr indent="0" lvl="0" marL="457200" rtl="0" algn="l">
              <a:spcBef>
                <a:spcPts val="0"/>
              </a:spcBef>
              <a:spcAft>
                <a:spcPts val="0"/>
              </a:spcAft>
              <a:buNone/>
            </a:pPr>
            <a:r>
              <a:t/>
            </a:r>
            <a:endParaRPr sz="2000"/>
          </a:p>
          <a:p>
            <a:pPr indent="0" lvl="0" marL="0" rtl="0" algn="l">
              <a:spcBef>
                <a:spcPts val="0"/>
              </a:spcBef>
              <a:spcAft>
                <a:spcPts val="0"/>
              </a:spcAft>
              <a:buNone/>
            </a:pPr>
            <a:r>
              <a:rPr lang="en" sz="2000"/>
              <a:t>Variabel numerik yang perlu diskalakan:</a:t>
            </a:r>
            <a:endParaRPr sz="2000"/>
          </a:p>
          <a:p>
            <a:pPr indent="-355600" lvl="0" marL="457200" rtl="0" algn="l">
              <a:spcBef>
                <a:spcPts val="0"/>
              </a:spcBef>
              <a:spcAft>
                <a:spcPts val="0"/>
              </a:spcAft>
              <a:buSzPts val="2000"/>
              <a:buChar char="-"/>
            </a:pPr>
            <a:r>
              <a:rPr lang="en" sz="2000"/>
              <a:t>Age (StandardScaler)</a:t>
            </a:r>
            <a:endParaRPr sz="2000"/>
          </a:p>
          <a:p>
            <a:pPr indent="-355600" lvl="0" marL="457200" rtl="0" algn="l">
              <a:spcBef>
                <a:spcPts val="0"/>
              </a:spcBef>
              <a:spcAft>
                <a:spcPts val="0"/>
              </a:spcAft>
              <a:buSzPts val="2000"/>
              <a:buChar char="-"/>
            </a:pPr>
            <a:r>
              <a:rPr lang="en" sz="2000"/>
              <a:t>Vintage (StandardScaler)</a:t>
            </a:r>
            <a:endParaRPr sz="2000"/>
          </a:p>
          <a:p>
            <a:pPr indent="-355600" lvl="0" marL="457200" rtl="0" algn="l">
              <a:spcBef>
                <a:spcPts val="0"/>
              </a:spcBef>
              <a:spcAft>
                <a:spcPts val="0"/>
              </a:spcAft>
              <a:buSzPts val="2000"/>
              <a:buChar char="-"/>
            </a:pPr>
            <a:r>
              <a:rPr lang="en" sz="2000"/>
              <a:t>Annual Premium (MinMaxScaler)</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62" name="Google Shape;162;p29"/>
          <p:cNvSpPr txBox="1"/>
          <p:nvPr>
            <p:ph idx="1" type="body"/>
          </p:nvPr>
        </p:nvSpPr>
        <p:spPr>
          <a:xfrm>
            <a:off x="713225" y="1096575"/>
            <a:ext cx="7717500" cy="34254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2000"/>
              <a:t>Latar Belakang Masalah</a:t>
            </a:r>
            <a:endParaRPr sz="2000">
              <a:highlight>
                <a:srgbClr val="FFFFFF"/>
              </a:highlight>
            </a:endParaRPr>
          </a:p>
          <a:p>
            <a:pPr indent="-355600" lvl="0" marL="457200" rtl="0" algn="l">
              <a:spcBef>
                <a:spcPts val="0"/>
              </a:spcBef>
              <a:spcAft>
                <a:spcPts val="0"/>
              </a:spcAft>
              <a:buSzPts val="2000"/>
              <a:buChar char="-"/>
            </a:pPr>
            <a:r>
              <a:rPr lang="en" sz="2000"/>
              <a:t>Preview Dataset</a:t>
            </a:r>
            <a:endParaRPr sz="2000"/>
          </a:p>
          <a:p>
            <a:pPr indent="-355600" lvl="0" marL="457200" rtl="0" algn="l">
              <a:spcBef>
                <a:spcPts val="0"/>
              </a:spcBef>
              <a:spcAft>
                <a:spcPts val="0"/>
              </a:spcAft>
              <a:buSzPts val="2000"/>
              <a:buChar char="-"/>
            </a:pPr>
            <a:r>
              <a:rPr lang="en" sz="2000"/>
              <a:t>Tujuan</a:t>
            </a:r>
            <a:endParaRPr sz="2000"/>
          </a:p>
          <a:p>
            <a:pPr indent="-355600" lvl="0" marL="457200" rtl="0" algn="l">
              <a:spcBef>
                <a:spcPts val="0"/>
              </a:spcBef>
              <a:spcAft>
                <a:spcPts val="0"/>
              </a:spcAft>
              <a:buSzPts val="2000"/>
              <a:buChar char="-"/>
            </a:pPr>
            <a:r>
              <a:rPr lang="en" sz="2000"/>
              <a:t>Data Exploration</a:t>
            </a:r>
            <a:endParaRPr sz="2000"/>
          </a:p>
          <a:p>
            <a:pPr indent="-355600" lvl="0" marL="457200" rtl="0" algn="l">
              <a:spcBef>
                <a:spcPts val="0"/>
              </a:spcBef>
              <a:spcAft>
                <a:spcPts val="0"/>
              </a:spcAft>
              <a:buSzPts val="2000"/>
              <a:buChar char="-"/>
            </a:pPr>
            <a:r>
              <a:rPr lang="en" sz="2000"/>
              <a:t>Pre-processing data</a:t>
            </a:r>
            <a:endParaRPr sz="2000"/>
          </a:p>
          <a:p>
            <a:pPr indent="-355600" lvl="0" marL="457200" rtl="0" algn="l">
              <a:spcBef>
                <a:spcPts val="0"/>
              </a:spcBef>
              <a:spcAft>
                <a:spcPts val="0"/>
              </a:spcAft>
              <a:buSzPts val="2000"/>
              <a:buChar char="-"/>
            </a:pPr>
            <a:r>
              <a:rPr lang="en" sz="2000"/>
              <a:t>Metode</a:t>
            </a:r>
            <a:endParaRPr sz="2000"/>
          </a:p>
          <a:p>
            <a:pPr indent="-355600" lvl="0" marL="457200" rtl="0" algn="l">
              <a:spcBef>
                <a:spcPts val="0"/>
              </a:spcBef>
              <a:spcAft>
                <a:spcPts val="0"/>
              </a:spcAft>
              <a:buSzPts val="2000"/>
              <a:buChar char="-"/>
            </a:pPr>
            <a:r>
              <a:rPr lang="en" sz="2000"/>
              <a:t>Training-Validation-Test Split</a:t>
            </a:r>
            <a:endParaRPr sz="2000"/>
          </a:p>
          <a:p>
            <a:pPr indent="-355600" lvl="0" marL="457200" rtl="0" algn="l">
              <a:spcBef>
                <a:spcPts val="0"/>
              </a:spcBef>
              <a:spcAft>
                <a:spcPts val="0"/>
              </a:spcAft>
              <a:buSzPts val="2000"/>
              <a:buChar char="-"/>
            </a:pPr>
            <a:r>
              <a:rPr lang="en" sz="2000"/>
              <a:t>Evaluation</a:t>
            </a:r>
            <a:endParaRPr sz="2000"/>
          </a:p>
          <a:p>
            <a:pPr indent="-355600" lvl="0" marL="457200" rtl="0" algn="l">
              <a:spcBef>
                <a:spcPts val="0"/>
              </a:spcBef>
              <a:spcAft>
                <a:spcPts val="0"/>
              </a:spcAft>
              <a:buSzPts val="2000"/>
              <a:buChar char="-"/>
            </a:pPr>
            <a:r>
              <a:rPr lang="en" sz="2000"/>
              <a:t>Highlight of Coding Snapshot</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7"/>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Data</a:t>
            </a:r>
            <a:endParaRPr/>
          </a:p>
        </p:txBody>
      </p:sp>
      <p:sp>
        <p:nvSpPr>
          <p:cNvPr id="288" name="Google Shape;288;p47"/>
          <p:cNvSpPr txBox="1"/>
          <p:nvPr>
            <p:ph idx="1" type="body"/>
          </p:nvPr>
        </p:nvSpPr>
        <p:spPr>
          <a:xfrm>
            <a:off x="713225" y="771900"/>
            <a:ext cx="7717500" cy="34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(Q) Mengapa perlu dilakukan transformasi dummy variabel?</a:t>
            </a:r>
            <a:endParaRPr sz="2000"/>
          </a:p>
          <a:p>
            <a:pPr indent="0" lvl="0" marL="0" rtl="0" algn="l">
              <a:spcBef>
                <a:spcPts val="0"/>
              </a:spcBef>
              <a:spcAft>
                <a:spcPts val="0"/>
              </a:spcAft>
              <a:buNone/>
            </a:pPr>
            <a:r>
              <a:rPr lang="en" sz="2000"/>
              <a:t>(A) Untuk mentransformasi variabel kategorik sehingga memiliki nilai numerik agar bisa dilakukan proses fitting model.</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 sz="2000"/>
              <a:t>(Q) Mengapa perlu dilakukan penskalaan variabel numerik?</a:t>
            </a:r>
            <a:endParaRPr sz="2000"/>
          </a:p>
          <a:p>
            <a:pPr indent="0" lvl="0" marL="0" rtl="0" algn="l">
              <a:spcBef>
                <a:spcPts val="0"/>
              </a:spcBef>
              <a:spcAft>
                <a:spcPts val="0"/>
              </a:spcAft>
              <a:buNone/>
            </a:pPr>
            <a:r>
              <a:rPr lang="en" sz="2000"/>
              <a:t>(A) Agar setiap fitur berkontribusi secara proporsional terhadap </a:t>
            </a:r>
            <a:r>
              <a:rPr lang="en" sz="2000"/>
              <a:t>model</a:t>
            </a:r>
            <a:r>
              <a:rPr lang="en" sz="2000"/>
              <a:t>.</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8"/>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Transformasi Vehicle Age</a:t>
            </a:r>
            <a:endParaRPr/>
          </a:p>
        </p:txBody>
      </p:sp>
      <p:sp>
        <p:nvSpPr>
          <p:cNvPr id="294" name="Google Shape;294;p48"/>
          <p:cNvSpPr txBox="1"/>
          <p:nvPr>
            <p:ph idx="1" type="body"/>
          </p:nvPr>
        </p:nvSpPr>
        <p:spPr>
          <a:xfrm>
            <a:off x="713225" y="1178425"/>
            <a:ext cx="7717500" cy="34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 name="Google Shape;295;p48"/>
          <p:cNvPicPr preferRelativeResize="0"/>
          <p:nvPr/>
        </p:nvPicPr>
        <p:blipFill>
          <a:blip r:embed="rId3">
            <a:alphaModFix/>
          </a:blip>
          <a:stretch>
            <a:fillRect/>
          </a:stretch>
        </p:blipFill>
        <p:spPr>
          <a:xfrm>
            <a:off x="854700" y="1178413"/>
            <a:ext cx="5392051" cy="3274275"/>
          </a:xfrm>
          <a:prstGeom prst="rect">
            <a:avLst/>
          </a:prstGeom>
          <a:noFill/>
          <a:ln cap="flat" cmpd="sng" w="76200">
            <a:solidFill>
              <a:srgbClr val="38761D"/>
            </a:solidFill>
            <a:prstDash val="solid"/>
            <a:round/>
            <a:headEnd len="sm" w="sm" type="none"/>
            <a:tailEnd len="sm" w="sm" type="none"/>
          </a:ln>
        </p:spPr>
      </p:pic>
      <p:sp>
        <p:nvSpPr>
          <p:cNvPr id="296" name="Google Shape;296;p48"/>
          <p:cNvSpPr txBox="1"/>
          <p:nvPr/>
        </p:nvSpPr>
        <p:spPr>
          <a:xfrm>
            <a:off x="1576725" y="2265600"/>
            <a:ext cx="73356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alanquin"/>
              <a:ea typeface="Palanquin"/>
              <a:cs typeface="Palanquin"/>
              <a:sym typeface="Palanqui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9"/>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Transformasi Vehicle Damage</a:t>
            </a:r>
            <a:endParaRPr/>
          </a:p>
        </p:txBody>
      </p:sp>
      <p:pic>
        <p:nvPicPr>
          <p:cNvPr id="302" name="Google Shape;302;p49"/>
          <p:cNvPicPr preferRelativeResize="0"/>
          <p:nvPr/>
        </p:nvPicPr>
        <p:blipFill>
          <a:blip r:embed="rId3">
            <a:alphaModFix/>
          </a:blip>
          <a:stretch>
            <a:fillRect/>
          </a:stretch>
        </p:blipFill>
        <p:spPr>
          <a:xfrm>
            <a:off x="810175" y="1468538"/>
            <a:ext cx="5067300" cy="1266825"/>
          </a:xfrm>
          <a:prstGeom prst="rect">
            <a:avLst/>
          </a:prstGeom>
          <a:noFill/>
          <a:ln cap="flat" cmpd="sng" w="76200">
            <a:solidFill>
              <a:srgbClr val="38761D"/>
            </a:solidFill>
            <a:prstDash val="solid"/>
            <a:round/>
            <a:headEnd len="sm" w="sm" type="none"/>
            <a:tailEnd len="sm" w="sm" type="none"/>
          </a:ln>
        </p:spPr>
      </p:pic>
      <p:pic>
        <p:nvPicPr>
          <p:cNvPr id="303" name="Google Shape;303;p49"/>
          <p:cNvPicPr preferRelativeResize="0"/>
          <p:nvPr/>
        </p:nvPicPr>
        <p:blipFill>
          <a:blip r:embed="rId4">
            <a:alphaModFix/>
          </a:blip>
          <a:stretch>
            <a:fillRect/>
          </a:stretch>
        </p:blipFill>
        <p:spPr>
          <a:xfrm>
            <a:off x="6366975" y="1444238"/>
            <a:ext cx="2259450" cy="2255025"/>
          </a:xfrm>
          <a:prstGeom prst="rect">
            <a:avLst/>
          </a:prstGeom>
          <a:noFill/>
          <a:ln cap="flat" cmpd="sng" w="76200">
            <a:solidFill>
              <a:srgbClr val="38761D"/>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Transformasi Region Code</a:t>
            </a:r>
            <a:endParaRPr/>
          </a:p>
        </p:txBody>
      </p:sp>
      <p:pic>
        <p:nvPicPr>
          <p:cNvPr id="309" name="Google Shape;309;p50"/>
          <p:cNvPicPr preferRelativeResize="0"/>
          <p:nvPr/>
        </p:nvPicPr>
        <p:blipFill>
          <a:blip r:embed="rId3">
            <a:alphaModFix/>
          </a:blip>
          <a:stretch>
            <a:fillRect/>
          </a:stretch>
        </p:blipFill>
        <p:spPr>
          <a:xfrm>
            <a:off x="703347" y="1224425"/>
            <a:ext cx="5482375" cy="1649825"/>
          </a:xfrm>
          <a:prstGeom prst="rect">
            <a:avLst/>
          </a:prstGeom>
          <a:noFill/>
          <a:ln cap="flat" cmpd="sng" w="76200">
            <a:solidFill>
              <a:srgbClr val="38761D"/>
            </a:solidFill>
            <a:prstDash val="solid"/>
            <a:round/>
            <a:headEnd len="sm" w="sm" type="none"/>
            <a:tailEnd len="sm" w="sm" type="none"/>
          </a:ln>
        </p:spPr>
      </p:pic>
      <p:pic>
        <p:nvPicPr>
          <p:cNvPr id="310" name="Google Shape;310;p50"/>
          <p:cNvPicPr preferRelativeResize="0"/>
          <p:nvPr/>
        </p:nvPicPr>
        <p:blipFill>
          <a:blip r:embed="rId4">
            <a:alphaModFix/>
          </a:blip>
          <a:stretch>
            <a:fillRect/>
          </a:stretch>
        </p:blipFill>
        <p:spPr>
          <a:xfrm>
            <a:off x="703350" y="3102850"/>
            <a:ext cx="8364450" cy="1774000"/>
          </a:xfrm>
          <a:prstGeom prst="rect">
            <a:avLst/>
          </a:prstGeom>
          <a:noFill/>
          <a:ln cap="flat" cmpd="sng" w="76200">
            <a:solidFill>
              <a:srgbClr val="38761D"/>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Transformasi Policy Sales Channel</a:t>
            </a:r>
            <a:endParaRPr/>
          </a:p>
        </p:txBody>
      </p:sp>
      <p:sp>
        <p:nvSpPr>
          <p:cNvPr id="316" name="Google Shape;316;p51"/>
          <p:cNvSpPr txBox="1"/>
          <p:nvPr>
            <p:ph idx="1" type="body"/>
          </p:nvPr>
        </p:nvSpPr>
        <p:spPr>
          <a:xfrm>
            <a:off x="713225" y="1178425"/>
            <a:ext cx="7717500" cy="34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 name="Google Shape;317;p51"/>
          <p:cNvPicPr preferRelativeResize="0"/>
          <p:nvPr/>
        </p:nvPicPr>
        <p:blipFill>
          <a:blip r:embed="rId3">
            <a:alphaModFix/>
          </a:blip>
          <a:stretch>
            <a:fillRect/>
          </a:stretch>
        </p:blipFill>
        <p:spPr>
          <a:xfrm>
            <a:off x="834498" y="1314948"/>
            <a:ext cx="5882325" cy="1186000"/>
          </a:xfrm>
          <a:prstGeom prst="rect">
            <a:avLst/>
          </a:prstGeom>
          <a:noFill/>
          <a:ln cap="flat" cmpd="sng" w="76200">
            <a:solidFill>
              <a:srgbClr val="38761D"/>
            </a:solidFill>
            <a:prstDash val="solid"/>
            <a:round/>
            <a:headEnd len="sm" w="sm" type="none"/>
            <a:tailEnd len="sm" w="sm" type="none"/>
          </a:ln>
        </p:spPr>
      </p:pic>
      <p:pic>
        <p:nvPicPr>
          <p:cNvPr id="318" name="Google Shape;318;p51"/>
          <p:cNvPicPr preferRelativeResize="0"/>
          <p:nvPr/>
        </p:nvPicPr>
        <p:blipFill>
          <a:blip r:embed="rId4">
            <a:alphaModFix/>
          </a:blip>
          <a:stretch>
            <a:fillRect/>
          </a:stretch>
        </p:blipFill>
        <p:spPr>
          <a:xfrm>
            <a:off x="834502" y="2729550"/>
            <a:ext cx="5882325" cy="1748409"/>
          </a:xfrm>
          <a:prstGeom prst="rect">
            <a:avLst/>
          </a:prstGeom>
          <a:noFill/>
          <a:ln cap="flat" cmpd="sng" w="76200">
            <a:solidFill>
              <a:srgbClr val="38761D"/>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2"/>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Transformasi Gender</a:t>
            </a:r>
            <a:endParaRPr/>
          </a:p>
        </p:txBody>
      </p:sp>
      <p:sp>
        <p:nvSpPr>
          <p:cNvPr id="324" name="Google Shape;324;p52"/>
          <p:cNvSpPr txBox="1"/>
          <p:nvPr>
            <p:ph idx="1" type="body"/>
          </p:nvPr>
        </p:nvSpPr>
        <p:spPr>
          <a:xfrm>
            <a:off x="713225" y="1178425"/>
            <a:ext cx="7717500" cy="34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52"/>
          <p:cNvPicPr preferRelativeResize="0"/>
          <p:nvPr/>
        </p:nvPicPr>
        <p:blipFill>
          <a:blip r:embed="rId3">
            <a:alphaModFix/>
          </a:blip>
          <a:stretch>
            <a:fillRect/>
          </a:stretch>
        </p:blipFill>
        <p:spPr>
          <a:xfrm>
            <a:off x="824375" y="1254613"/>
            <a:ext cx="4857750" cy="1343025"/>
          </a:xfrm>
          <a:prstGeom prst="rect">
            <a:avLst/>
          </a:prstGeom>
          <a:noFill/>
          <a:ln cap="flat" cmpd="sng" w="76200">
            <a:solidFill>
              <a:srgbClr val="38761D"/>
            </a:solidFill>
            <a:prstDash val="solid"/>
            <a:round/>
            <a:headEnd len="sm" w="sm" type="none"/>
            <a:tailEnd len="sm" w="sm" type="none"/>
          </a:ln>
        </p:spPr>
      </p:pic>
      <p:pic>
        <p:nvPicPr>
          <p:cNvPr id="326" name="Google Shape;326;p52"/>
          <p:cNvPicPr preferRelativeResize="0"/>
          <p:nvPr/>
        </p:nvPicPr>
        <p:blipFill>
          <a:blip r:embed="rId4">
            <a:alphaModFix/>
          </a:blip>
          <a:stretch>
            <a:fillRect/>
          </a:stretch>
        </p:blipFill>
        <p:spPr>
          <a:xfrm>
            <a:off x="6320975" y="1254625"/>
            <a:ext cx="1224625" cy="2447925"/>
          </a:xfrm>
          <a:prstGeom prst="rect">
            <a:avLst/>
          </a:prstGeom>
          <a:noFill/>
          <a:ln cap="flat" cmpd="sng" w="76200">
            <a:solidFill>
              <a:srgbClr val="38761D"/>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3"/>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Hasil Akhir Preprocessing Variabel Kategorik</a:t>
            </a:r>
            <a:endParaRPr/>
          </a:p>
        </p:txBody>
      </p:sp>
      <p:pic>
        <p:nvPicPr>
          <p:cNvPr id="332" name="Google Shape;332;p53"/>
          <p:cNvPicPr preferRelativeResize="0"/>
          <p:nvPr/>
        </p:nvPicPr>
        <p:blipFill rotWithShape="1">
          <a:blip r:embed="rId3">
            <a:alphaModFix/>
          </a:blip>
          <a:srcRect b="5678" l="0" r="1254" t="0"/>
          <a:stretch/>
        </p:blipFill>
        <p:spPr>
          <a:xfrm>
            <a:off x="0" y="1784550"/>
            <a:ext cx="9144001" cy="1979050"/>
          </a:xfrm>
          <a:prstGeom prst="rect">
            <a:avLst/>
          </a:prstGeom>
          <a:noFill/>
          <a:ln cap="flat" cmpd="sng" w="76200">
            <a:solidFill>
              <a:srgbClr val="38761D"/>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Penskalaan Variabel Numerik</a:t>
            </a:r>
            <a:endParaRPr/>
          </a:p>
        </p:txBody>
      </p:sp>
      <p:pic>
        <p:nvPicPr>
          <p:cNvPr id="338" name="Google Shape;338;p54"/>
          <p:cNvPicPr preferRelativeResize="0"/>
          <p:nvPr/>
        </p:nvPicPr>
        <p:blipFill>
          <a:blip r:embed="rId3">
            <a:alphaModFix/>
          </a:blip>
          <a:stretch>
            <a:fillRect/>
          </a:stretch>
        </p:blipFill>
        <p:spPr>
          <a:xfrm>
            <a:off x="0" y="1609678"/>
            <a:ext cx="9144000" cy="2074843"/>
          </a:xfrm>
          <a:prstGeom prst="rect">
            <a:avLst/>
          </a:prstGeom>
          <a:noFill/>
          <a:ln cap="flat" cmpd="sng" w="76200">
            <a:solidFill>
              <a:srgbClr val="38761D"/>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Penskalaan Variabel Numerik</a:t>
            </a:r>
            <a:endParaRPr/>
          </a:p>
        </p:txBody>
      </p:sp>
      <p:sp>
        <p:nvSpPr>
          <p:cNvPr id="344" name="Google Shape;344;p55"/>
          <p:cNvSpPr txBox="1"/>
          <p:nvPr>
            <p:ph idx="1" type="body"/>
          </p:nvPr>
        </p:nvSpPr>
        <p:spPr>
          <a:xfrm>
            <a:off x="828725" y="1205075"/>
            <a:ext cx="3309000" cy="3425400"/>
          </a:xfrm>
          <a:prstGeom prst="rect">
            <a:avLst/>
          </a:prstGeom>
          <a:ln cap="flat" cmpd="sng" w="38100">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u="sng"/>
              <a:t>StandardScaler</a:t>
            </a:r>
            <a:endParaRPr b="1" u="sng"/>
          </a:p>
          <a:p>
            <a:pPr indent="0" lvl="0" marL="0" rtl="0" algn="l">
              <a:spcBef>
                <a:spcPts val="0"/>
              </a:spcBef>
              <a:spcAft>
                <a:spcPts val="0"/>
              </a:spcAft>
              <a:buNone/>
            </a:pPr>
            <a:r>
              <a:t/>
            </a:r>
            <a:endParaRPr b="1"/>
          </a:p>
          <a:p>
            <a:pPr indent="0" lvl="0" marL="0" rtl="0" algn="l">
              <a:spcBef>
                <a:spcPts val="0"/>
              </a:spcBef>
              <a:spcAft>
                <a:spcPts val="0"/>
              </a:spcAft>
              <a:buNone/>
            </a:pPr>
            <a:r>
              <a:rPr lang="en"/>
              <a:t>Menstandarisasi fitur dengan mengurangi mean dan menskalakan ke unit varians</a:t>
            </a:r>
            <a:endParaRPr/>
          </a:p>
          <a:p>
            <a:pPr indent="0" lvl="0" marL="0" rtl="0" algn="l">
              <a:spcBef>
                <a:spcPts val="0"/>
              </a:spcBef>
              <a:spcAft>
                <a:spcPts val="0"/>
              </a:spcAft>
              <a:buNone/>
            </a:pPr>
            <a:r>
              <a:rPr lang="en"/>
              <a:t>z</a:t>
            </a:r>
            <a:r>
              <a:rPr lang="en"/>
              <a:t> = ( x - u ) / 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dimana,</a:t>
            </a:r>
            <a:endParaRPr/>
          </a:p>
          <a:p>
            <a:pPr indent="0" lvl="0" marL="0" rtl="0" algn="l">
              <a:spcBef>
                <a:spcPts val="0"/>
              </a:spcBef>
              <a:spcAft>
                <a:spcPts val="0"/>
              </a:spcAft>
              <a:buNone/>
            </a:pPr>
            <a:r>
              <a:rPr lang="en"/>
              <a:t>u = mean sampel training</a:t>
            </a:r>
            <a:endParaRPr/>
          </a:p>
          <a:p>
            <a:pPr indent="0" lvl="0" marL="0" rtl="0" algn="l">
              <a:spcBef>
                <a:spcPts val="0"/>
              </a:spcBef>
              <a:spcAft>
                <a:spcPts val="0"/>
              </a:spcAft>
              <a:buNone/>
            </a:pPr>
            <a:r>
              <a:rPr lang="en"/>
              <a:t>s = standar deviasi sampel training</a:t>
            </a:r>
            <a:endParaRPr/>
          </a:p>
          <a:p>
            <a:pPr indent="0" lvl="0" marL="0" rtl="0" algn="l">
              <a:spcBef>
                <a:spcPts val="0"/>
              </a:spcBef>
              <a:spcAft>
                <a:spcPts val="0"/>
              </a:spcAft>
              <a:buNone/>
            </a:pPr>
            <a:r>
              <a:t/>
            </a:r>
            <a:endParaRPr/>
          </a:p>
        </p:txBody>
      </p:sp>
      <p:sp>
        <p:nvSpPr>
          <p:cNvPr id="345" name="Google Shape;345;p55"/>
          <p:cNvSpPr txBox="1"/>
          <p:nvPr>
            <p:ph idx="1" type="body"/>
          </p:nvPr>
        </p:nvSpPr>
        <p:spPr>
          <a:xfrm>
            <a:off x="4786175" y="1205075"/>
            <a:ext cx="3309000" cy="3425400"/>
          </a:xfrm>
          <a:prstGeom prst="rect">
            <a:avLst/>
          </a:prstGeom>
          <a:ln cap="flat" cmpd="sng" w="38100">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u="sng"/>
              <a:t>MinMaxScaler</a:t>
            </a:r>
            <a:endParaRPr b="1" u="sng"/>
          </a:p>
          <a:p>
            <a:pPr indent="0" lvl="0" marL="0" rtl="0" algn="l">
              <a:spcBef>
                <a:spcPts val="0"/>
              </a:spcBef>
              <a:spcAft>
                <a:spcPts val="0"/>
              </a:spcAft>
              <a:buNone/>
            </a:pPr>
            <a:r>
              <a:t/>
            </a:r>
            <a:endParaRPr b="1"/>
          </a:p>
          <a:p>
            <a:pPr indent="0" lvl="0" marL="0" rtl="0" algn="l">
              <a:spcBef>
                <a:spcPts val="0"/>
              </a:spcBef>
              <a:spcAft>
                <a:spcPts val="0"/>
              </a:spcAft>
              <a:buNone/>
            </a:pPr>
            <a:r>
              <a:rPr lang="en"/>
              <a:t>Mengubah fitur dengan menskalakan setiap fitur ke rentang tertentu.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Estimator ini menskalakan dan mentranslasikan setiap fitur sedemikian sehingga fitur tersebut berada di dalam rentang nilai tertentu dalam training set.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46" name="Google Shape;346;p55"/>
          <p:cNvPicPr preferRelativeResize="0"/>
          <p:nvPr/>
        </p:nvPicPr>
        <p:blipFill>
          <a:blip r:embed="rId3">
            <a:alphaModFix/>
          </a:blip>
          <a:stretch>
            <a:fillRect/>
          </a:stretch>
        </p:blipFill>
        <p:spPr>
          <a:xfrm>
            <a:off x="4878938" y="4087750"/>
            <a:ext cx="3123475" cy="4234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Penskalaan Variabel Numerik</a:t>
            </a:r>
            <a:endParaRPr/>
          </a:p>
        </p:txBody>
      </p:sp>
      <p:sp>
        <p:nvSpPr>
          <p:cNvPr id="352" name="Google Shape;352;p56"/>
          <p:cNvSpPr txBox="1"/>
          <p:nvPr/>
        </p:nvSpPr>
        <p:spPr>
          <a:xfrm>
            <a:off x="692175" y="3036350"/>
            <a:ext cx="8323800" cy="1563600"/>
          </a:xfrm>
          <a:prstGeom prst="rect">
            <a:avLst/>
          </a:prstGeom>
          <a:noFill/>
          <a:ln cap="flat" cmpd="sng" w="38100">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b="1" lang="en" sz="1600" u="sng">
                <a:solidFill>
                  <a:schemeClr val="dk1"/>
                </a:solidFill>
                <a:latin typeface="Palanquin"/>
                <a:ea typeface="Palanquin"/>
                <a:cs typeface="Palanquin"/>
                <a:sym typeface="Palanquin"/>
              </a:rPr>
              <a:t>(Q) Mengapa untuk Annual Premium dilakukan penskalaan dengan MinMaxScaler?</a:t>
            </a:r>
            <a:endParaRPr b="1" sz="1600" u="sng">
              <a:solidFill>
                <a:schemeClr val="dk1"/>
              </a:solidFill>
              <a:latin typeface="Palanquin"/>
              <a:ea typeface="Palanquin"/>
              <a:cs typeface="Palanquin"/>
              <a:sym typeface="Palanquin"/>
            </a:endParaRPr>
          </a:p>
          <a:p>
            <a:pPr indent="0" lvl="0" marL="0" rtl="0" algn="just">
              <a:spcBef>
                <a:spcPts val="0"/>
              </a:spcBef>
              <a:spcAft>
                <a:spcPts val="0"/>
              </a:spcAft>
              <a:buNone/>
            </a:pPr>
            <a:r>
              <a:rPr lang="en" sz="1600">
                <a:solidFill>
                  <a:schemeClr val="dk1"/>
                </a:solidFill>
                <a:latin typeface="Palanquin"/>
                <a:ea typeface="Palanquin"/>
                <a:cs typeface="Palanquin"/>
                <a:sym typeface="Palanquin"/>
              </a:rPr>
              <a:t>(A) Karena outlier untuk fitur Annual Premium berasal dari </a:t>
            </a:r>
            <a:r>
              <a:rPr i="1" lang="en" sz="1600">
                <a:solidFill>
                  <a:schemeClr val="dk1"/>
                </a:solidFill>
                <a:latin typeface="Palanquin"/>
                <a:ea typeface="Palanquin"/>
                <a:cs typeface="Palanquin"/>
                <a:sym typeface="Palanquin"/>
              </a:rPr>
              <a:t>nature </a:t>
            </a:r>
            <a:r>
              <a:rPr lang="en" sz="1600">
                <a:solidFill>
                  <a:schemeClr val="dk1"/>
                </a:solidFill>
                <a:latin typeface="Palanquin"/>
                <a:ea typeface="Palanquin"/>
                <a:cs typeface="Palanquin"/>
                <a:sym typeface="Palanquin"/>
              </a:rPr>
              <a:t>data itu sendiri, maka outlier untuk fitur Annual Premium tidak dapat diabaikan sehingga dilakukan penskalaan dengan MinMaxScaler karena metode MinMaxScaler tidak mengubah bentuk dari distribusi aslinya dan tidak mengurangi dampak dari outlier.</a:t>
            </a:r>
            <a:endParaRPr sz="1600">
              <a:solidFill>
                <a:schemeClr val="dk1"/>
              </a:solidFill>
              <a:latin typeface="Palanquin"/>
              <a:ea typeface="Palanquin"/>
              <a:cs typeface="Palanquin"/>
              <a:sym typeface="Palanquin"/>
            </a:endParaRPr>
          </a:p>
          <a:p>
            <a:pPr indent="0" lvl="0" marL="0" rtl="0" algn="l">
              <a:spcBef>
                <a:spcPts val="0"/>
              </a:spcBef>
              <a:spcAft>
                <a:spcPts val="0"/>
              </a:spcAft>
              <a:buNone/>
            </a:pPr>
            <a:r>
              <a:t/>
            </a:r>
            <a:endParaRPr>
              <a:latin typeface="Palanquin"/>
              <a:ea typeface="Palanquin"/>
              <a:cs typeface="Palanquin"/>
              <a:sym typeface="Palanquin"/>
            </a:endParaRPr>
          </a:p>
        </p:txBody>
      </p:sp>
      <p:sp>
        <p:nvSpPr>
          <p:cNvPr id="353" name="Google Shape;353;p56"/>
          <p:cNvSpPr txBox="1"/>
          <p:nvPr/>
        </p:nvSpPr>
        <p:spPr>
          <a:xfrm>
            <a:off x="692175" y="1418250"/>
            <a:ext cx="8323800" cy="1153500"/>
          </a:xfrm>
          <a:prstGeom prst="rect">
            <a:avLst/>
          </a:prstGeom>
          <a:noFill/>
          <a:ln cap="flat" cmpd="sng" w="38100">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b="1" lang="en" sz="1600" u="sng">
                <a:solidFill>
                  <a:schemeClr val="dk1"/>
                </a:solidFill>
                <a:latin typeface="Palanquin"/>
                <a:ea typeface="Palanquin"/>
                <a:cs typeface="Palanquin"/>
                <a:sym typeface="Palanquin"/>
              </a:rPr>
              <a:t>(Q) Mengapa untuk Age dan Vintage dilakukan penskalaan dengan StandardScaler?</a:t>
            </a:r>
            <a:endParaRPr b="1" sz="1600" u="sng">
              <a:solidFill>
                <a:schemeClr val="dk1"/>
              </a:solidFill>
              <a:latin typeface="Palanquin"/>
              <a:ea typeface="Palanquin"/>
              <a:cs typeface="Palanquin"/>
              <a:sym typeface="Palanquin"/>
            </a:endParaRPr>
          </a:p>
          <a:p>
            <a:pPr indent="0" lvl="0" marL="0" rtl="0" algn="just">
              <a:spcBef>
                <a:spcPts val="0"/>
              </a:spcBef>
              <a:spcAft>
                <a:spcPts val="0"/>
              </a:spcAft>
              <a:buNone/>
            </a:pPr>
            <a:r>
              <a:rPr lang="en" sz="1600">
                <a:solidFill>
                  <a:schemeClr val="dk1"/>
                </a:solidFill>
                <a:latin typeface="Palanquin"/>
                <a:ea typeface="Palanquin"/>
                <a:cs typeface="Palanquin"/>
                <a:sym typeface="Palanquin"/>
              </a:rPr>
              <a:t>(A) Karena fitur Age dan Vintage tidak memiliki outlier yang signifikan, maka mean dan standar deviasi dari setiap fitur tidak akan terpengaruh oleh outlier sehingga untuk fitur Age dan Vintage dapat dilakukan penskalaan dengan StandardScaler.</a:t>
            </a:r>
            <a:endParaRPr sz="1600">
              <a:solidFill>
                <a:schemeClr val="dk1"/>
              </a:solidFill>
              <a:latin typeface="Palanquin"/>
              <a:ea typeface="Palanquin"/>
              <a:cs typeface="Palanquin"/>
              <a:sym typeface="Palanquin"/>
            </a:endParaRPr>
          </a:p>
          <a:p>
            <a:pPr indent="0" lvl="0" marL="0" rtl="0" algn="l">
              <a:spcBef>
                <a:spcPts val="0"/>
              </a:spcBef>
              <a:spcAft>
                <a:spcPts val="0"/>
              </a:spcAft>
              <a:buNone/>
            </a:pPr>
            <a:r>
              <a:t/>
            </a:r>
            <a:endParaRPr>
              <a:latin typeface="Palanquin"/>
              <a:ea typeface="Palanquin"/>
              <a:cs typeface="Palanquin"/>
              <a:sym typeface="Palanqui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0"/>
          <p:cNvSpPr txBox="1"/>
          <p:nvPr>
            <p:ph idx="4294967295" type="title"/>
          </p:nvPr>
        </p:nvSpPr>
        <p:spPr>
          <a:xfrm>
            <a:off x="548700" y="64667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Latar Belakang Masalah</a:t>
            </a:r>
            <a:endParaRPr/>
          </a:p>
        </p:txBody>
      </p:sp>
      <p:sp>
        <p:nvSpPr>
          <p:cNvPr id="168" name="Google Shape;168;p30"/>
          <p:cNvSpPr txBox="1"/>
          <p:nvPr>
            <p:ph idx="4294967295" type="body"/>
          </p:nvPr>
        </p:nvSpPr>
        <p:spPr>
          <a:xfrm>
            <a:off x="548700" y="1023150"/>
            <a:ext cx="8046600" cy="32496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 sz="1700">
                <a:solidFill>
                  <a:schemeClr val="accent2"/>
                </a:solidFill>
                <a:latin typeface="Roboto"/>
                <a:ea typeface="Roboto"/>
                <a:cs typeface="Roboto"/>
                <a:sym typeface="Roboto"/>
              </a:rPr>
              <a:t>Suatu perusahaan asuransi dari India berencana memasarkan produk asuransi kendaraan kepada para pemegang polis produk asuransi kesehatannya. Perusahaan tersebut memberikan dataset berisikan sejumlah informasi terkait para pemegang polis yang telah ada dan bagaimana respons mereka </a:t>
            </a:r>
            <a:r>
              <a:rPr lang="en" sz="1700">
                <a:solidFill>
                  <a:schemeClr val="accent2"/>
                </a:solidFill>
                <a:latin typeface="Roboto"/>
                <a:ea typeface="Roboto"/>
                <a:cs typeface="Roboto"/>
                <a:sym typeface="Roboto"/>
              </a:rPr>
              <a:t>saat</a:t>
            </a:r>
            <a:r>
              <a:rPr lang="en" sz="1700">
                <a:solidFill>
                  <a:schemeClr val="accent2"/>
                </a:solidFill>
                <a:latin typeface="Roboto"/>
                <a:ea typeface="Roboto"/>
                <a:cs typeface="Roboto"/>
                <a:sym typeface="Roboto"/>
              </a:rPr>
              <a:t> ditawarkan produk asuransi kendaraan. </a:t>
            </a:r>
            <a:endParaRPr sz="1700">
              <a:solidFill>
                <a:schemeClr val="accent2"/>
              </a:solidFill>
              <a:latin typeface="Roboto"/>
              <a:ea typeface="Roboto"/>
              <a:cs typeface="Roboto"/>
              <a:sym typeface="Roboto"/>
            </a:endParaRPr>
          </a:p>
          <a:p>
            <a:pPr indent="0" lvl="0" marL="0" rtl="0" algn="just">
              <a:spcBef>
                <a:spcPts val="0"/>
              </a:spcBef>
              <a:spcAft>
                <a:spcPts val="0"/>
              </a:spcAft>
              <a:buNone/>
            </a:pPr>
            <a:r>
              <a:t/>
            </a:r>
            <a:endParaRPr sz="1700">
              <a:solidFill>
                <a:schemeClr val="accent2"/>
              </a:solidFill>
              <a:latin typeface="Roboto"/>
              <a:ea typeface="Roboto"/>
              <a:cs typeface="Roboto"/>
              <a:sym typeface="Roboto"/>
            </a:endParaRPr>
          </a:p>
          <a:p>
            <a:pPr indent="0" lvl="0" marL="0" rtl="0" algn="just">
              <a:spcBef>
                <a:spcPts val="0"/>
              </a:spcBef>
              <a:spcAft>
                <a:spcPts val="0"/>
              </a:spcAft>
              <a:buNone/>
            </a:pPr>
            <a:r>
              <a:rPr lang="en" sz="1700">
                <a:solidFill>
                  <a:schemeClr val="accent2"/>
                </a:solidFill>
                <a:latin typeface="Roboto"/>
                <a:ea typeface="Roboto"/>
                <a:cs typeface="Roboto"/>
                <a:sym typeface="Roboto"/>
              </a:rPr>
              <a:t>Masalah: Dengan menggunakan dataset tersebut, dapatkah kita memprediksi apakah pemegang polis tertentu akan menerima tawaran asuransi proteksi kendaraan atau tidak.</a:t>
            </a:r>
            <a:endParaRPr sz="1700">
              <a:solidFill>
                <a:schemeClr val="accent2"/>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7"/>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Annual Premium Setelah Penskalaan</a:t>
            </a:r>
            <a:endParaRPr/>
          </a:p>
        </p:txBody>
      </p:sp>
      <p:sp>
        <p:nvSpPr>
          <p:cNvPr id="359" name="Google Shape;359;p57"/>
          <p:cNvSpPr txBox="1"/>
          <p:nvPr>
            <p:ph idx="1" type="body"/>
          </p:nvPr>
        </p:nvSpPr>
        <p:spPr>
          <a:xfrm>
            <a:off x="713225" y="1293400"/>
            <a:ext cx="7717500" cy="34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Perhatikan bahwa MinMaxScaler tidak merubah bentuk distribusi aslinya, hanya memodifikasi range dari fitur</a:t>
            </a:r>
            <a:endParaRPr/>
          </a:p>
        </p:txBody>
      </p:sp>
      <p:pic>
        <p:nvPicPr>
          <p:cNvPr id="360" name="Google Shape;360;p57"/>
          <p:cNvPicPr preferRelativeResize="0"/>
          <p:nvPr/>
        </p:nvPicPr>
        <p:blipFill>
          <a:blip r:embed="rId3">
            <a:alphaModFix/>
          </a:blip>
          <a:stretch>
            <a:fillRect/>
          </a:stretch>
        </p:blipFill>
        <p:spPr>
          <a:xfrm>
            <a:off x="4676550" y="1540412"/>
            <a:ext cx="3552534" cy="2408675"/>
          </a:xfrm>
          <a:prstGeom prst="rect">
            <a:avLst/>
          </a:prstGeom>
          <a:noFill/>
          <a:ln cap="flat" cmpd="sng" w="76200">
            <a:solidFill>
              <a:srgbClr val="38761D"/>
            </a:solidFill>
            <a:prstDash val="solid"/>
            <a:round/>
            <a:headEnd len="sm" w="sm" type="none"/>
            <a:tailEnd len="sm" w="sm" type="none"/>
          </a:ln>
        </p:spPr>
      </p:pic>
      <p:pic>
        <p:nvPicPr>
          <p:cNvPr id="361" name="Google Shape;361;p57"/>
          <p:cNvPicPr preferRelativeResize="0"/>
          <p:nvPr/>
        </p:nvPicPr>
        <p:blipFill>
          <a:blip r:embed="rId4">
            <a:alphaModFix/>
          </a:blip>
          <a:stretch>
            <a:fillRect/>
          </a:stretch>
        </p:blipFill>
        <p:spPr>
          <a:xfrm>
            <a:off x="817775" y="1540413"/>
            <a:ext cx="3622075" cy="2408675"/>
          </a:xfrm>
          <a:prstGeom prst="rect">
            <a:avLst/>
          </a:prstGeom>
          <a:noFill/>
          <a:ln cap="flat" cmpd="sng" w="76200">
            <a:solidFill>
              <a:srgbClr val="38761D"/>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8"/>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 Setelah Penskalaan</a:t>
            </a:r>
            <a:endParaRPr/>
          </a:p>
        </p:txBody>
      </p:sp>
      <p:pic>
        <p:nvPicPr>
          <p:cNvPr id="367" name="Google Shape;367;p58"/>
          <p:cNvPicPr preferRelativeResize="0"/>
          <p:nvPr/>
        </p:nvPicPr>
        <p:blipFill>
          <a:blip r:embed="rId3">
            <a:alphaModFix/>
          </a:blip>
          <a:stretch>
            <a:fillRect/>
          </a:stretch>
        </p:blipFill>
        <p:spPr>
          <a:xfrm>
            <a:off x="808550" y="1611899"/>
            <a:ext cx="3419075" cy="2324350"/>
          </a:xfrm>
          <a:prstGeom prst="rect">
            <a:avLst/>
          </a:prstGeom>
          <a:noFill/>
          <a:ln cap="flat" cmpd="sng" w="76200">
            <a:solidFill>
              <a:srgbClr val="38761D"/>
            </a:solidFill>
            <a:prstDash val="solid"/>
            <a:round/>
            <a:headEnd len="sm" w="sm" type="none"/>
            <a:tailEnd len="sm" w="sm" type="none"/>
          </a:ln>
        </p:spPr>
      </p:pic>
      <p:pic>
        <p:nvPicPr>
          <p:cNvPr id="368" name="Google Shape;368;p58"/>
          <p:cNvPicPr preferRelativeResize="0"/>
          <p:nvPr/>
        </p:nvPicPr>
        <p:blipFill>
          <a:blip r:embed="rId4">
            <a:alphaModFix/>
          </a:blip>
          <a:stretch>
            <a:fillRect/>
          </a:stretch>
        </p:blipFill>
        <p:spPr>
          <a:xfrm>
            <a:off x="4667275" y="1611900"/>
            <a:ext cx="3419075" cy="2324330"/>
          </a:xfrm>
          <a:prstGeom prst="rect">
            <a:avLst/>
          </a:prstGeom>
          <a:noFill/>
          <a:ln cap="flat" cmpd="sng" w="76200">
            <a:solidFill>
              <a:srgbClr val="38761D"/>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9"/>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Vintage Setelah Penskalaan</a:t>
            </a:r>
            <a:endParaRPr/>
          </a:p>
        </p:txBody>
      </p:sp>
      <p:pic>
        <p:nvPicPr>
          <p:cNvPr id="374" name="Google Shape;374;p59"/>
          <p:cNvPicPr preferRelativeResize="0"/>
          <p:nvPr/>
        </p:nvPicPr>
        <p:blipFill>
          <a:blip r:embed="rId3">
            <a:alphaModFix/>
          </a:blip>
          <a:stretch>
            <a:fillRect/>
          </a:stretch>
        </p:blipFill>
        <p:spPr>
          <a:xfrm>
            <a:off x="883950" y="1628525"/>
            <a:ext cx="3338675" cy="2343500"/>
          </a:xfrm>
          <a:prstGeom prst="rect">
            <a:avLst/>
          </a:prstGeom>
          <a:noFill/>
          <a:ln cap="flat" cmpd="sng" w="76200">
            <a:solidFill>
              <a:srgbClr val="38761D"/>
            </a:solidFill>
            <a:prstDash val="solid"/>
            <a:round/>
            <a:headEnd len="sm" w="sm" type="none"/>
            <a:tailEnd len="sm" w="sm" type="none"/>
          </a:ln>
        </p:spPr>
      </p:pic>
      <p:pic>
        <p:nvPicPr>
          <p:cNvPr id="375" name="Google Shape;375;p59"/>
          <p:cNvPicPr preferRelativeResize="0"/>
          <p:nvPr/>
        </p:nvPicPr>
        <p:blipFill>
          <a:blip r:embed="rId4">
            <a:alphaModFix/>
          </a:blip>
          <a:stretch>
            <a:fillRect/>
          </a:stretch>
        </p:blipFill>
        <p:spPr>
          <a:xfrm>
            <a:off x="4814750" y="1628525"/>
            <a:ext cx="3338675" cy="2343500"/>
          </a:xfrm>
          <a:prstGeom prst="rect">
            <a:avLst/>
          </a:prstGeom>
          <a:noFill/>
          <a:ln cap="flat" cmpd="sng" w="76200">
            <a:solidFill>
              <a:srgbClr val="38761D"/>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0"/>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Hasil Akhir Preprocessing Penskalaan Variabel Numerik</a:t>
            </a:r>
            <a:endParaRPr/>
          </a:p>
        </p:txBody>
      </p:sp>
      <p:pic>
        <p:nvPicPr>
          <p:cNvPr id="381" name="Google Shape;381;p60"/>
          <p:cNvPicPr preferRelativeResize="0"/>
          <p:nvPr/>
        </p:nvPicPr>
        <p:blipFill rotWithShape="1">
          <a:blip r:embed="rId3">
            <a:alphaModFix/>
          </a:blip>
          <a:srcRect b="16037" l="15729" r="6169" t="45759"/>
          <a:stretch/>
        </p:blipFill>
        <p:spPr>
          <a:xfrm>
            <a:off x="789425" y="1775725"/>
            <a:ext cx="7825075" cy="2280901"/>
          </a:xfrm>
          <a:prstGeom prst="rect">
            <a:avLst/>
          </a:prstGeom>
          <a:noFill/>
          <a:ln cap="flat" cmpd="sng" w="76200">
            <a:solidFill>
              <a:srgbClr val="38761D"/>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1"/>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Machine Learning Model</a:t>
            </a:r>
            <a:endParaRPr/>
          </a:p>
        </p:txBody>
      </p:sp>
      <p:sp>
        <p:nvSpPr>
          <p:cNvPr id="387" name="Google Shape;387;p61"/>
          <p:cNvSpPr txBox="1"/>
          <p:nvPr>
            <p:ph idx="1" type="body"/>
          </p:nvPr>
        </p:nvSpPr>
        <p:spPr>
          <a:xfrm>
            <a:off x="387875" y="539500"/>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Random Forest Classifier adalah model machine learning yang mengombinasikan banyak decision tree untuk membuat prediksi terhadap kelas dari suatu data (klasifikasi) atau nilai suatu variabel terikat (regresi).</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b="1" lang="en" sz="2000"/>
              <a:t>Mengapa random forest?</a:t>
            </a:r>
            <a:endParaRPr b="1" sz="2000"/>
          </a:p>
          <a:p>
            <a:pPr indent="0" lvl="0" marL="0" rtl="0" algn="l">
              <a:spcBef>
                <a:spcPts val="0"/>
              </a:spcBef>
              <a:spcAft>
                <a:spcPts val="0"/>
              </a:spcAft>
              <a:buNone/>
            </a:pPr>
            <a:r>
              <a:t/>
            </a:r>
            <a:endParaRPr sz="2000"/>
          </a:p>
        </p:txBody>
      </p:sp>
      <p:sp>
        <p:nvSpPr>
          <p:cNvPr id="388" name="Google Shape;388;p61"/>
          <p:cNvSpPr/>
          <p:nvPr/>
        </p:nvSpPr>
        <p:spPr>
          <a:xfrm>
            <a:off x="975950" y="3069675"/>
            <a:ext cx="1411500" cy="141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Palanquin"/>
                <a:ea typeface="Palanquin"/>
                <a:cs typeface="Palanquin"/>
                <a:sym typeface="Palanquin"/>
              </a:rPr>
              <a:t>Risiko Overfitting</a:t>
            </a:r>
            <a:endParaRPr sz="1300">
              <a:latin typeface="Palanquin"/>
              <a:ea typeface="Palanquin"/>
              <a:cs typeface="Palanquin"/>
              <a:sym typeface="Palanquin"/>
            </a:endParaRPr>
          </a:p>
          <a:p>
            <a:pPr indent="0" lvl="0" marL="0" rtl="0" algn="ctr">
              <a:spcBef>
                <a:spcPts val="0"/>
              </a:spcBef>
              <a:spcAft>
                <a:spcPts val="0"/>
              </a:spcAft>
              <a:buNone/>
            </a:pPr>
            <a:r>
              <a:rPr lang="en" sz="1300">
                <a:latin typeface="Palanquin"/>
                <a:ea typeface="Palanquin"/>
                <a:cs typeface="Palanquin"/>
                <a:sym typeface="Palanquin"/>
              </a:rPr>
              <a:t>Rendah</a:t>
            </a:r>
            <a:endParaRPr sz="1300">
              <a:latin typeface="Palanquin"/>
              <a:ea typeface="Palanquin"/>
              <a:cs typeface="Palanquin"/>
              <a:sym typeface="Palanquin"/>
            </a:endParaRPr>
          </a:p>
        </p:txBody>
      </p:sp>
      <p:sp>
        <p:nvSpPr>
          <p:cNvPr id="389" name="Google Shape;389;p61"/>
          <p:cNvSpPr/>
          <p:nvPr/>
        </p:nvSpPr>
        <p:spPr>
          <a:xfrm>
            <a:off x="2800125" y="3069675"/>
            <a:ext cx="1411500" cy="141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alanquin"/>
                <a:ea typeface="Palanquin"/>
                <a:cs typeface="Palanquin"/>
                <a:sym typeface="Palanquin"/>
              </a:rPr>
              <a:t>Efisien untuk dataset yang besar</a:t>
            </a:r>
            <a:endParaRPr>
              <a:latin typeface="Palanquin"/>
              <a:ea typeface="Palanquin"/>
              <a:cs typeface="Palanquin"/>
              <a:sym typeface="Palanquin"/>
            </a:endParaRPr>
          </a:p>
        </p:txBody>
      </p:sp>
      <p:sp>
        <p:nvSpPr>
          <p:cNvPr id="390" name="Google Shape;390;p61"/>
          <p:cNvSpPr/>
          <p:nvPr/>
        </p:nvSpPr>
        <p:spPr>
          <a:xfrm>
            <a:off x="4772950" y="3069675"/>
            <a:ext cx="1411500" cy="141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alanquin"/>
                <a:ea typeface="Palanquin"/>
                <a:cs typeface="Palanquin"/>
                <a:sym typeface="Palanquin"/>
              </a:rPr>
              <a:t>Hasil lebih akurat, terutama untuk dataset besar</a:t>
            </a:r>
            <a:endParaRPr>
              <a:latin typeface="Palanquin"/>
              <a:ea typeface="Palanquin"/>
              <a:cs typeface="Palanquin"/>
              <a:sym typeface="Palanquin"/>
            </a:endParaRPr>
          </a:p>
        </p:txBody>
      </p:sp>
      <p:sp>
        <p:nvSpPr>
          <p:cNvPr id="391" name="Google Shape;391;p61"/>
          <p:cNvSpPr/>
          <p:nvPr/>
        </p:nvSpPr>
        <p:spPr>
          <a:xfrm>
            <a:off x="6734875" y="3069675"/>
            <a:ext cx="1411500" cy="1411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alanquin"/>
                <a:ea typeface="Palanquin"/>
                <a:cs typeface="Palanquin"/>
                <a:sym typeface="Palanquin"/>
              </a:rPr>
              <a:t>Tetap akurat walaupun banyak missing data</a:t>
            </a:r>
            <a:endParaRPr>
              <a:latin typeface="Palanquin"/>
              <a:ea typeface="Palanquin"/>
              <a:cs typeface="Palanquin"/>
              <a:sym typeface="Palanqui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2"/>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Machine Learning Model</a:t>
            </a:r>
            <a:endParaRPr/>
          </a:p>
        </p:txBody>
      </p:sp>
      <p:sp>
        <p:nvSpPr>
          <p:cNvPr id="397" name="Google Shape;397;p62"/>
          <p:cNvSpPr txBox="1"/>
          <p:nvPr>
            <p:ph idx="1" type="body"/>
          </p:nvPr>
        </p:nvSpPr>
        <p:spPr>
          <a:xfrm>
            <a:off x="311700" y="10762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Cara kerja (secara sederhana):</a:t>
            </a:r>
            <a:endParaRPr/>
          </a:p>
          <a:p>
            <a:pPr indent="0" lvl="0" marL="0" rtl="0" algn="l">
              <a:spcBef>
                <a:spcPts val="0"/>
              </a:spcBef>
              <a:spcAft>
                <a:spcPts val="0"/>
              </a:spcAft>
              <a:buNone/>
            </a:pPr>
            <a:r>
              <a:t/>
            </a:r>
            <a:endParaRPr/>
          </a:p>
        </p:txBody>
      </p:sp>
      <p:pic>
        <p:nvPicPr>
          <p:cNvPr id="398" name="Google Shape;398;p62"/>
          <p:cNvPicPr preferRelativeResize="0"/>
          <p:nvPr/>
        </p:nvPicPr>
        <p:blipFill>
          <a:blip r:embed="rId3">
            <a:alphaModFix/>
          </a:blip>
          <a:stretch>
            <a:fillRect/>
          </a:stretch>
        </p:blipFill>
        <p:spPr>
          <a:xfrm>
            <a:off x="171450" y="1579813"/>
            <a:ext cx="8801100" cy="3267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3"/>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Upsampling and Downsampling</a:t>
            </a:r>
            <a:endParaRPr/>
          </a:p>
        </p:txBody>
      </p:sp>
      <p:sp>
        <p:nvSpPr>
          <p:cNvPr id="404" name="Google Shape;404;p63"/>
          <p:cNvSpPr txBox="1"/>
          <p:nvPr>
            <p:ph idx="1" type="body"/>
          </p:nvPr>
        </p:nvSpPr>
        <p:spPr>
          <a:xfrm>
            <a:off x="311700" y="10762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05" name="Google Shape;405;p63"/>
          <p:cNvSpPr/>
          <p:nvPr/>
        </p:nvSpPr>
        <p:spPr>
          <a:xfrm>
            <a:off x="331750" y="1294600"/>
            <a:ext cx="3881700" cy="3198000"/>
          </a:xfrm>
          <a:prstGeom prst="rect">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latin typeface="Palanquin"/>
                <a:ea typeface="Palanquin"/>
                <a:cs typeface="Palanquin"/>
                <a:sym typeface="Palanquin"/>
              </a:rPr>
              <a:t>Upsampling:</a:t>
            </a:r>
            <a:endParaRPr b="1" sz="1500">
              <a:latin typeface="Palanquin"/>
              <a:ea typeface="Palanquin"/>
              <a:cs typeface="Palanquin"/>
              <a:sym typeface="Palanquin"/>
            </a:endParaRPr>
          </a:p>
          <a:p>
            <a:pPr indent="0" lvl="0" marL="0" rtl="0" algn="l">
              <a:spcBef>
                <a:spcPts val="0"/>
              </a:spcBef>
              <a:spcAft>
                <a:spcPts val="0"/>
              </a:spcAft>
              <a:buNone/>
            </a:pPr>
            <a:r>
              <a:t/>
            </a:r>
            <a:endParaRPr sz="1500">
              <a:latin typeface="Palanquin"/>
              <a:ea typeface="Palanquin"/>
              <a:cs typeface="Palanquin"/>
              <a:sym typeface="Palanquin"/>
            </a:endParaRPr>
          </a:p>
          <a:p>
            <a:pPr indent="0" lvl="0" marL="0" rtl="0" algn="l">
              <a:spcBef>
                <a:spcPts val="0"/>
              </a:spcBef>
              <a:spcAft>
                <a:spcPts val="0"/>
              </a:spcAft>
              <a:buNone/>
            </a:pPr>
            <a:r>
              <a:rPr lang="en" sz="1500">
                <a:latin typeface="Palanquin"/>
                <a:ea typeface="Palanquin"/>
                <a:cs typeface="Palanquin"/>
                <a:sym typeface="Palanquin"/>
              </a:rPr>
              <a:t>Menggandakan data yang dipilih secara acak dari kelas minoritas sampai diperoleh komposisi yang balance.</a:t>
            </a:r>
            <a:endParaRPr sz="1500">
              <a:latin typeface="Palanquin"/>
              <a:ea typeface="Palanquin"/>
              <a:cs typeface="Palanquin"/>
              <a:sym typeface="Palanquin"/>
            </a:endParaRPr>
          </a:p>
          <a:p>
            <a:pPr indent="0" lvl="0" marL="0" rtl="0" algn="l">
              <a:spcBef>
                <a:spcPts val="0"/>
              </a:spcBef>
              <a:spcAft>
                <a:spcPts val="0"/>
              </a:spcAft>
              <a:buNone/>
            </a:pPr>
            <a:r>
              <a:t/>
            </a:r>
            <a:endParaRPr sz="1500">
              <a:latin typeface="Palanquin"/>
              <a:ea typeface="Palanquin"/>
              <a:cs typeface="Palanquin"/>
              <a:sym typeface="Palanquin"/>
            </a:endParaRPr>
          </a:p>
          <a:p>
            <a:pPr indent="0" lvl="0" marL="0" rtl="0" algn="l">
              <a:spcBef>
                <a:spcPts val="0"/>
              </a:spcBef>
              <a:spcAft>
                <a:spcPts val="0"/>
              </a:spcAft>
              <a:buNone/>
            </a:pPr>
            <a:r>
              <a:rPr lang="en" sz="1500">
                <a:latin typeface="Palanquin"/>
                <a:ea typeface="Palanquin"/>
                <a:cs typeface="Palanquin"/>
                <a:sym typeface="Palanquin"/>
              </a:rPr>
              <a:t>Kelebihan:</a:t>
            </a:r>
            <a:endParaRPr sz="1500">
              <a:latin typeface="Palanquin"/>
              <a:ea typeface="Palanquin"/>
              <a:cs typeface="Palanquin"/>
              <a:sym typeface="Palanquin"/>
            </a:endParaRPr>
          </a:p>
          <a:p>
            <a:pPr indent="-323850" lvl="0" marL="457200" rtl="0" algn="l">
              <a:spcBef>
                <a:spcPts val="0"/>
              </a:spcBef>
              <a:spcAft>
                <a:spcPts val="0"/>
              </a:spcAft>
              <a:buSzPts val="1500"/>
              <a:buFont typeface="Palanquin"/>
              <a:buChar char="-"/>
            </a:pPr>
            <a:r>
              <a:rPr lang="en" sz="1500">
                <a:latin typeface="Palanquin"/>
                <a:ea typeface="Palanquin"/>
                <a:cs typeface="Palanquin"/>
                <a:sym typeface="Palanquin"/>
              </a:rPr>
              <a:t>Tidak ada kemungkinan data penting yang terbuang</a:t>
            </a:r>
            <a:endParaRPr sz="1500">
              <a:latin typeface="Palanquin"/>
              <a:ea typeface="Palanquin"/>
              <a:cs typeface="Palanquin"/>
              <a:sym typeface="Palanquin"/>
            </a:endParaRPr>
          </a:p>
          <a:p>
            <a:pPr indent="0" lvl="0" marL="0" rtl="0" algn="l">
              <a:spcBef>
                <a:spcPts val="0"/>
              </a:spcBef>
              <a:spcAft>
                <a:spcPts val="0"/>
              </a:spcAft>
              <a:buNone/>
            </a:pPr>
            <a:r>
              <a:rPr lang="en" sz="1500">
                <a:latin typeface="Palanquin"/>
                <a:ea typeface="Palanquin"/>
                <a:cs typeface="Palanquin"/>
                <a:sym typeface="Palanquin"/>
              </a:rPr>
              <a:t>Kekurangan:</a:t>
            </a:r>
            <a:endParaRPr sz="1500">
              <a:latin typeface="Palanquin"/>
              <a:ea typeface="Palanquin"/>
              <a:cs typeface="Palanquin"/>
              <a:sym typeface="Palanquin"/>
            </a:endParaRPr>
          </a:p>
          <a:p>
            <a:pPr indent="-323850" lvl="0" marL="457200" rtl="0" algn="l">
              <a:spcBef>
                <a:spcPts val="0"/>
              </a:spcBef>
              <a:spcAft>
                <a:spcPts val="0"/>
              </a:spcAft>
              <a:buSzPts val="1500"/>
              <a:buFont typeface="Palanquin"/>
              <a:buChar char="-"/>
            </a:pPr>
            <a:r>
              <a:rPr lang="en" sz="1500">
                <a:latin typeface="Palanquin"/>
                <a:ea typeface="Palanquin"/>
                <a:cs typeface="Palanquin"/>
                <a:sym typeface="Palanquin"/>
              </a:rPr>
              <a:t>Ukuran dataset bisa meningkat tajam. Dapat memengaruhi lama waktu fitting model</a:t>
            </a:r>
            <a:endParaRPr sz="1500">
              <a:latin typeface="Palanquin"/>
              <a:ea typeface="Palanquin"/>
              <a:cs typeface="Palanquin"/>
              <a:sym typeface="Palanquin"/>
            </a:endParaRPr>
          </a:p>
        </p:txBody>
      </p:sp>
      <p:sp>
        <p:nvSpPr>
          <p:cNvPr id="406" name="Google Shape;406;p63"/>
          <p:cNvSpPr/>
          <p:nvPr/>
        </p:nvSpPr>
        <p:spPr>
          <a:xfrm>
            <a:off x="4572000" y="1294600"/>
            <a:ext cx="3881700" cy="31980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latin typeface="Palanquin"/>
                <a:ea typeface="Palanquin"/>
                <a:cs typeface="Palanquin"/>
                <a:sym typeface="Palanquin"/>
              </a:rPr>
              <a:t>Down</a:t>
            </a:r>
            <a:r>
              <a:rPr b="1" lang="en" sz="1500">
                <a:latin typeface="Palanquin"/>
                <a:ea typeface="Palanquin"/>
                <a:cs typeface="Palanquin"/>
                <a:sym typeface="Palanquin"/>
              </a:rPr>
              <a:t>sampling:</a:t>
            </a:r>
            <a:endParaRPr b="1" sz="1500">
              <a:latin typeface="Palanquin"/>
              <a:ea typeface="Palanquin"/>
              <a:cs typeface="Palanquin"/>
              <a:sym typeface="Palanquin"/>
            </a:endParaRPr>
          </a:p>
          <a:p>
            <a:pPr indent="0" lvl="0" marL="0" rtl="0" algn="l">
              <a:spcBef>
                <a:spcPts val="0"/>
              </a:spcBef>
              <a:spcAft>
                <a:spcPts val="0"/>
              </a:spcAft>
              <a:buNone/>
            </a:pPr>
            <a:r>
              <a:t/>
            </a:r>
            <a:endParaRPr b="1" sz="1500">
              <a:latin typeface="Palanquin"/>
              <a:ea typeface="Palanquin"/>
              <a:cs typeface="Palanquin"/>
              <a:sym typeface="Palanquin"/>
            </a:endParaRPr>
          </a:p>
          <a:p>
            <a:pPr indent="0" lvl="0" marL="0" rtl="0" algn="l">
              <a:spcBef>
                <a:spcPts val="0"/>
              </a:spcBef>
              <a:spcAft>
                <a:spcPts val="0"/>
              </a:spcAft>
              <a:buNone/>
            </a:pPr>
            <a:r>
              <a:rPr lang="en" sz="1500">
                <a:latin typeface="Palanquin"/>
                <a:ea typeface="Palanquin"/>
                <a:cs typeface="Palanquin"/>
                <a:sym typeface="Palanquin"/>
              </a:rPr>
              <a:t>Membuang data yang dipilih secara acak dari kelas mayoritas sampai diperoleh komposisi yang balance.</a:t>
            </a:r>
            <a:endParaRPr sz="1500">
              <a:latin typeface="Palanquin"/>
              <a:ea typeface="Palanquin"/>
              <a:cs typeface="Palanquin"/>
              <a:sym typeface="Palanquin"/>
            </a:endParaRPr>
          </a:p>
          <a:p>
            <a:pPr indent="0" lvl="0" marL="0" rtl="0" algn="l">
              <a:spcBef>
                <a:spcPts val="0"/>
              </a:spcBef>
              <a:spcAft>
                <a:spcPts val="0"/>
              </a:spcAft>
              <a:buNone/>
            </a:pPr>
            <a:r>
              <a:t/>
            </a:r>
            <a:endParaRPr sz="1500">
              <a:latin typeface="Palanquin"/>
              <a:ea typeface="Palanquin"/>
              <a:cs typeface="Palanquin"/>
              <a:sym typeface="Palanquin"/>
            </a:endParaRPr>
          </a:p>
          <a:p>
            <a:pPr indent="0" lvl="0" marL="0" rtl="0" algn="l">
              <a:spcBef>
                <a:spcPts val="0"/>
              </a:spcBef>
              <a:spcAft>
                <a:spcPts val="0"/>
              </a:spcAft>
              <a:buNone/>
            </a:pPr>
            <a:r>
              <a:t/>
            </a:r>
            <a:endParaRPr sz="1500">
              <a:latin typeface="Palanquin"/>
              <a:ea typeface="Palanquin"/>
              <a:cs typeface="Palanquin"/>
              <a:sym typeface="Palanquin"/>
            </a:endParaRPr>
          </a:p>
          <a:p>
            <a:pPr indent="0" lvl="0" marL="0" rtl="0" algn="l">
              <a:spcBef>
                <a:spcPts val="0"/>
              </a:spcBef>
              <a:spcAft>
                <a:spcPts val="0"/>
              </a:spcAft>
              <a:buClr>
                <a:schemeClr val="dk1"/>
              </a:buClr>
              <a:buSzPts val="1100"/>
              <a:buFont typeface="Arial"/>
              <a:buNone/>
            </a:pPr>
            <a:r>
              <a:rPr lang="en" sz="1500">
                <a:solidFill>
                  <a:schemeClr val="dk1"/>
                </a:solidFill>
                <a:latin typeface="Palanquin"/>
                <a:ea typeface="Palanquin"/>
                <a:cs typeface="Palanquin"/>
                <a:sym typeface="Palanquin"/>
              </a:rPr>
              <a:t>Kelebihan:</a:t>
            </a:r>
            <a:endParaRPr sz="1500">
              <a:solidFill>
                <a:schemeClr val="dk1"/>
              </a:solidFill>
              <a:latin typeface="Palanquin"/>
              <a:ea typeface="Palanquin"/>
              <a:cs typeface="Palanquin"/>
              <a:sym typeface="Palanquin"/>
            </a:endParaRPr>
          </a:p>
          <a:p>
            <a:pPr indent="-323850" lvl="0" marL="457200" rtl="0" algn="l">
              <a:spcBef>
                <a:spcPts val="0"/>
              </a:spcBef>
              <a:spcAft>
                <a:spcPts val="0"/>
              </a:spcAft>
              <a:buClr>
                <a:schemeClr val="dk1"/>
              </a:buClr>
              <a:buSzPts val="1500"/>
              <a:buFont typeface="Palanquin"/>
              <a:buChar char="-"/>
            </a:pPr>
            <a:r>
              <a:rPr lang="en" sz="1500">
                <a:solidFill>
                  <a:schemeClr val="dk1"/>
                </a:solidFill>
                <a:latin typeface="Palanquin"/>
                <a:ea typeface="Palanquin"/>
                <a:cs typeface="Palanquin"/>
                <a:sym typeface="Palanquin"/>
              </a:rPr>
              <a:t>Computationally efficient</a:t>
            </a:r>
            <a:endParaRPr sz="1500">
              <a:solidFill>
                <a:schemeClr val="dk1"/>
              </a:solidFill>
              <a:latin typeface="Palanquin"/>
              <a:ea typeface="Palanquin"/>
              <a:cs typeface="Palanquin"/>
              <a:sym typeface="Palanquin"/>
            </a:endParaRPr>
          </a:p>
          <a:p>
            <a:pPr indent="0" lvl="0" marL="0" rtl="0" algn="l">
              <a:spcBef>
                <a:spcPts val="0"/>
              </a:spcBef>
              <a:spcAft>
                <a:spcPts val="0"/>
              </a:spcAft>
              <a:buClr>
                <a:schemeClr val="dk1"/>
              </a:buClr>
              <a:buSzPts val="1100"/>
              <a:buFont typeface="Arial"/>
              <a:buNone/>
            </a:pPr>
            <a:r>
              <a:rPr lang="en" sz="1500">
                <a:solidFill>
                  <a:schemeClr val="dk1"/>
                </a:solidFill>
                <a:latin typeface="Palanquin"/>
                <a:ea typeface="Palanquin"/>
                <a:cs typeface="Palanquin"/>
                <a:sym typeface="Palanquin"/>
              </a:rPr>
              <a:t>Kekurangan:</a:t>
            </a:r>
            <a:endParaRPr sz="1500">
              <a:solidFill>
                <a:schemeClr val="dk1"/>
              </a:solidFill>
              <a:latin typeface="Palanquin"/>
              <a:ea typeface="Palanquin"/>
              <a:cs typeface="Palanquin"/>
              <a:sym typeface="Palanquin"/>
            </a:endParaRPr>
          </a:p>
          <a:p>
            <a:pPr indent="-323850" lvl="0" marL="457200" rtl="0" algn="l">
              <a:spcBef>
                <a:spcPts val="0"/>
              </a:spcBef>
              <a:spcAft>
                <a:spcPts val="0"/>
              </a:spcAft>
              <a:buClr>
                <a:schemeClr val="dk1"/>
              </a:buClr>
              <a:buSzPts val="1500"/>
              <a:buFont typeface="Palanquin"/>
              <a:buChar char="-"/>
            </a:pPr>
            <a:r>
              <a:rPr lang="en" sz="1500">
                <a:solidFill>
                  <a:schemeClr val="dk1"/>
                </a:solidFill>
                <a:latin typeface="Palanquin"/>
                <a:ea typeface="Palanquin"/>
                <a:cs typeface="Palanquin"/>
                <a:sym typeface="Palanquin"/>
              </a:rPr>
              <a:t>Ada kemungkinan kehilangan data krusial sehingga hasil prediksi kurang bagus</a:t>
            </a:r>
            <a:endParaRPr sz="1500">
              <a:latin typeface="Palanquin"/>
              <a:ea typeface="Palanquin"/>
              <a:cs typeface="Palanquin"/>
              <a:sym typeface="Palanqui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Upsampling and Downsampling</a:t>
            </a:r>
            <a:endParaRPr/>
          </a:p>
        </p:txBody>
      </p:sp>
      <p:sp>
        <p:nvSpPr>
          <p:cNvPr id="412" name="Google Shape;412;p64"/>
          <p:cNvSpPr txBox="1"/>
          <p:nvPr>
            <p:ph idx="1" type="body"/>
          </p:nvPr>
        </p:nvSpPr>
        <p:spPr>
          <a:xfrm>
            <a:off x="311675" y="326550"/>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a:t>
            </a:r>
            <a:r>
              <a:rPr lang="en" sz="1800"/>
              <a:t>Q</a:t>
            </a:r>
            <a:r>
              <a:rPr lang="en" sz="1800"/>
              <a:t>) Mengapa melakukan upsampling dan downsampling?</a:t>
            </a:r>
            <a:endParaRPr sz="1800"/>
          </a:p>
          <a:p>
            <a:pPr indent="0" lvl="0" marL="0" rtl="0" algn="l">
              <a:spcBef>
                <a:spcPts val="0"/>
              </a:spcBef>
              <a:spcAft>
                <a:spcPts val="0"/>
              </a:spcAft>
              <a:buNone/>
            </a:pPr>
            <a:r>
              <a:rPr lang="en" sz="1800"/>
              <a:t>(A) Proporsi response pada dataset tidak balance. Ada sebesar 88% response 0 dan 12% response 1. Tanpa melakukan balancing data, proses fitting model hanya akan membuat model memprediksi semua data dengan kelas 0.</a:t>
            </a:r>
            <a:endParaRPr sz="1800"/>
          </a:p>
          <a:p>
            <a:pPr indent="0" lvl="0" marL="0" rtl="0" algn="l">
              <a:spcBef>
                <a:spcPts val="0"/>
              </a:spcBef>
              <a:spcAft>
                <a:spcPts val="0"/>
              </a:spcAft>
              <a:buNone/>
            </a:pPr>
            <a:r>
              <a:t/>
            </a:r>
            <a:endParaRPr sz="1700"/>
          </a:p>
        </p:txBody>
      </p:sp>
      <p:pic>
        <p:nvPicPr>
          <p:cNvPr id="413" name="Google Shape;413;p64"/>
          <p:cNvPicPr preferRelativeResize="0"/>
          <p:nvPr/>
        </p:nvPicPr>
        <p:blipFill>
          <a:blip r:embed="rId3">
            <a:alphaModFix/>
          </a:blip>
          <a:stretch>
            <a:fillRect/>
          </a:stretch>
        </p:blipFill>
        <p:spPr>
          <a:xfrm>
            <a:off x="2051675" y="2679800"/>
            <a:ext cx="5377499" cy="2239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5"/>
          <p:cNvSpPr txBox="1"/>
          <p:nvPr>
            <p:ph type="title"/>
          </p:nvPr>
        </p:nvSpPr>
        <p:spPr>
          <a:xfrm>
            <a:off x="591875" y="47827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Upsampling </a:t>
            </a:r>
            <a:r>
              <a:rPr lang="en"/>
              <a:t>Method </a:t>
            </a:r>
            <a:endParaRPr/>
          </a:p>
        </p:txBody>
      </p:sp>
      <p:sp>
        <p:nvSpPr>
          <p:cNvPr id="419" name="Google Shape;419;p65"/>
          <p:cNvSpPr txBox="1"/>
          <p:nvPr>
            <p:ph idx="1" type="body"/>
          </p:nvPr>
        </p:nvSpPr>
        <p:spPr>
          <a:xfrm>
            <a:off x="713225" y="1178425"/>
            <a:ext cx="7717500" cy="34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0" name="Google Shape;420;p65"/>
          <p:cNvPicPr preferRelativeResize="0"/>
          <p:nvPr/>
        </p:nvPicPr>
        <p:blipFill rotWithShape="1">
          <a:blip r:embed="rId3">
            <a:alphaModFix/>
          </a:blip>
          <a:srcRect b="12797" l="15406" r="6583" t="27678"/>
          <a:stretch/>
        </p:blipFill>
        <p:spPr>
          <a:xfrm>
            <a:off x="591875" y="1182925"/>
            <a:ext cx="7960210" cy="3416399"/>
          </a:xfrm>
          <a:prstGeom prst="rect">
            <a:avLst/>
          </a:prstGeom>
          <a:noFill/>
          <a:ln cap="flat" cmpd="sng" w="76200">
            <a:solidFill>
              <a:srgbClr val="38761D"/>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6"/>
          <p:cNvSpPr txBox="1"/>
          <p:nvPr>
            <p:ph type="title"/>
          </p:nvPr>
        </p:nvSpPr>
        <p:spPr>
          <a:xfrm>
            <a:off x="591875" y="47827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Upsampling</a:t>
            </a:r>
            <a:endParaRPr/>
          </a:p>
          <a:p>
            <a:pPr indent="0" lvl="0" marL="0" rtl="0" algn="l">
              <a:spcBef>
                <a:spcPts val="0"/>
              </a:spcBef>
              <a:spcAft>
                <a:spcPts val="0"/>
              </a:spcAft>
              <a:buNone/>
            </a:pPr>
            <a:r>
              <a:rPr lang="en"/>
              <a:t>Method </a:t>
            </a:r>
            <a:endParaRPr/>
          </a:p>
        </p:txBody>
      </p:sp>
      <p:sp>
        <p:nvSpPr>
          <p:cNvPr id="426" name="Google Shape;426;p66"/>
          <p:cNvSpPr txBox="1"/>
          <p:nvPr>
            <p:ph idx="1" type="body"/>
          </p:nvPr>
        </p:nvSpPr>
        <p:spPr>
          <a:xfrm>
            <a:off x="713225" y="1178425"/>
            <a:ext cx="7717500" cy="34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7" name="Google Shape;427;p66"/>
          <p:cNvPicPr preferRelativeResize="0"/>
          <p:nvPr/>
        </p:nvPicPr>
        <p:blipFill>
          <a:blip r:embed="rId3">
            <a:alphaModFix/>
          </a:blip>
          <a:stretch>
            <a:fillRect/>
          </a:stretch>
        </p:blipFill>
        <p:spPr>
          <a:xfrm>
            <a:off x="4108826" y="59250"/>
            <a:ext cx="4960300" cy="50249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Preview Dataset</a:t>
            </a:r>
            <a:endParaRPr/>
          </a:p>
        </p:txBody>
      </p:sp>
      <p:pic>
        <p:nvPicPr>
          <p:cNvPr id="174" name="Google Shape;174;p31"/>
          <p:cNvPicPr preferRelativeResize="0"/>
          <p:nvPr/>
        </p:nvPicPr>
        <p:blipFill>
          <a:blip r:embed="rId3">
            <a:alphaModFix/>
          </a:blip>
          <a:stretch>
            <a:fillRect/>
          </a:stretch>
        </p:blipFill>
        <p:spPr>
          <a:xfrm>
            <a:off x="0" y="1521325"/>
            <a:ext cx="9144002" cy="1815825"/>
          </a:xfrm>
          <a:prstGeom prst="rect">
            <a:avLst/>
          </a:prstGeom>
          <a:noFill/>
          <a:ln cap="flat" cmpd="sng" w="38100">
            <a:solidFill>
              <a:srgbClr val="38761D"/>
            </a:solidFill>
            <a:prstDash val="solid"/>
            <a:round/>
            <a:headEnd len="sm" w="sm" type="none"/>
            <a:tailEnd len="sm" w="sm" type="none"/>
          </a:ln>
        </p:spPr>
      </p:pic>
      <p:sp>
        <p:nvSpPr>
          <p:cNvPr id="175" name="Google Shape;175;p31"/>
          <p:cNvSpPr txBox="1"/>
          <p:nvPr/>
        </p:nvSpPr>
        <p:spPr>
          <a:xfrm>
            <a:off x="4255625" y="704175"/>
            <a:ext cx="73356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alanquin"/>
              <a:ea typeface="Palanquin"/>
              <a:cs typeface="Palanquin"/>
              <a:sym typeface="Palanqui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7"/>
          <p:cNvSpPr txBox="1"/>
          <p:nvPr>
            <p:ph type="title"/>
          </p:nvPr>
        </p:nvSpPr>
        <p:spPr>
          <a:xfrm>
            <a:off x="713225" y="2333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Gender dan driving licence vs response</a:t>
            </a:r>
            <a:endParaRPr/>
          </a:p>
          <a:p>
            <a:pPr indent="0" lvl="0" marL="0" rtl="0" algn="l">
              <a:spcBef>
                <a:spcPts val="0"/>
              </a:spcBef>
              <a:spcAft>
                <a:spcPts val="0"/>
              </a:spcAft>
              <a:buNone/>
            </a:pPr>
            <a:r>
              <a:rPr lang="en"/>
              <a:t>setelah metode upsampling</a:t>
            </a:r>
            <a:endParaRPr/>
          </a:p>
        </p:txBody>
      </p:sp>
      <p:pic>
        <p:nvPicPr>
          <p:cNvPr id="433" name="Google Shape;433;p67"/>
          <p:cNvPicPr preferRelativeResize="0"/>
          <p:nvPr/>
        </p:nvPicPr>
        <p:blipFill rotWithShape="1">
          <a:blip r:embed="rId3">
            <a:alphaModFix/>
          </a:blip>
          <a:srcRect b="31522" l="13673" r="51734" t="29756"/>
          <a:stretch/>
        </p:blipFill>
        <p:spPr>
          <a:xfrm>
            <a:off x="590775" y="1500200"/>
            <a:ext cx="3879830" cy="2786076"/>
          </a:xfrm>
          <a:prstGeom prst="rect">
            <a:avLst/>
          </a:prstGeom>
          <a:noFill/>
          <a:ln>
            <a:noFill/>
          </a:ln>
        </p:spPr>
      </p:pic>
      <p:pic>
        <p:nvPicPr>
          <p:cNvPr id="434" name="Google Shape;434;p67"/>
          <p:cNvPicPr preferRelativeResize="0"/>
          <p:nvPr/>
        </p:nvPicPr>
        <p:blipFill rotWithShape="1">
          <a:blip r:embed="rId4">
            <a:alphaModFix/>
          </a:blip>
          <a:srcRect b="10046" l="12703" r="49889" t="51057"/>
          <a:stretch/>
        </p:blipFill>
        <p:spPr>
          <a:xfrm>
            <a:off x="4623050" y="1500200"/>
            <a:ext cx="4224998" cy="27860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8"/>
          <p:cNvSpPr txBox="1"/>
          <p:nvPr>
            <p:ph type="title"/>
          </p:nvPr>
        </p:nvSpPr>
        <p:spPr>
          <a:xfrm>
            <a:off x="713225" y="2333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Previously insured dan vehicle damage vs response setelah metode upsampling</a:t>
            </a:r>
            <a:endParaRPr/>
          </a:p>
        </p:txBody>
      </p:sp>
      <p:pic>
        <p:nvPicPr>
          <p:cNvPr id="440" name="Google Shape;440;p68"/>
          <p:cNvPicPr preferRelativeResize="0"/>
          <p:nvPr/>
        </p:nvPicPr>
        <p:blipFill rotWithShape="1">
          <a:blip r:embed="rId3">
            <a:alphaModFix/>
          </a:blip>
          <a:srcRect b="21199" l="14521" r="51405" t="40415"/>
          <a:stretch/>
        </p:blipFill>
        <p:spPr>
          <a:xfrm>
            <a:off x="5042339" y="1423650"/>
            <a:ext cx="3855235" cy="2786076"/>
          </a:xfrm>
          <a:prstGeom prst="rect">
            <a:avLst/>
          </a:prstGeom>
          <a:noFill/>
          <a:ln>
            <a:noFill/>
          </a:ln>
        </p:spPr>
      </p:pic>
      <p:pic>
        <p:nvPicPr>
          <p:cNvPr id="441" name="Google Shape;441;p68"/>
          <p:cNvPicPr preferRelativeResize="0"/>
          <p:nvPr/>
        </p:nvPicPr>
        <p:blipFill rotWithShape="1">
          <a:blip r:embed="rId4">
            <a:alphaModFix/>
          </a:blip>
          <a:srcRect b="15069" l="13057" r="47860" t="43813"/>
          <a:stretch/>
        </p:blipFill>
        <p:spPr>
          <a:xfrm>
            <a:off x="713225" y="1423650"/>
            <a:ext cx="3855226" cy="27860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9"/>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Downsampling </a:t>
            </a:r>
            <a:r>
              <a:rPr lang="en"/>
              <a:t>Method</a:t>
            </a:r>
            <a:endParaRPr/>
          </a:p>
          <a:p>
            <a:pPr indent="0" lvl="0" marL="0" rtl="0" algn="l">
              <a:spcBef>
                <a:spcPts val="0"/>
              </a:spcBef>
              <a:spcAft>
                <a:spcPts val="0"/>
              </a:spcAft>
              <a:buNone/>
            </a:pPr>
            <a:r>
              <a:t/>
            </a:r>
            <a:endParaRPr/>
          </a:p>
        </p:txBody>
      </p:sp>
      <p:sp>
        <p:nvSpPr>
          <p:cNvPr id="447" name="Google Shape;447;p69"/>
          <p:cNvSpPr txBox="1"/>
          <p:nvPr>
            <p:ph idx="1" type="body"/>
          </p:nvPr>
        </p:nvSpPr>
        <p:spPr>
          <a:xfrm>
            <a:off x="713225" y="1178425"/>
            <a:ext cx="7717500" cy="34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 name="Google Shape;448;p69"/>
          <p:cNvPicPr preferRelativeResize="0"/>
          <p:nvPr/>
        </p:nvPicPr>
        <p:blipFill>
          <a:blip r:embed="rId3">
            <a:alphaModFix/>
          </a:blip>
          <a:stretch>
            <a:fillRect/>
          </a:stretch>
        </p:blipFill>
        <p:spPr>
          <a:xfrm>
            <a:off x="713250" y="1178415"/>
            <a:ext cx="7717501" cy="355277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0"/>
          <p:cNvSpPr txBox="1"/>
          <p:nvPr>
            <p:ph type="title"/>
          </p:nvPr>
        </p:nvSpPr>
        <p:spPr>
          <a:xfrm>
            <a:off x="713225" y="539500"/>
            <a:ext cx="7717500" cy="152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Downsampling</a:t>
            </a:r>
            <a:endParaRPr/>
          </a:p>
          <a:p>
            <a:pPr indent="0" lvl="0" marL="0" rtl="0" algn="l">
              <a:spcBef>
                <a:spcPts val="0"/>
              </a:spcBef>
              <a:spcAft>
                <a:spcPts val="0"/>
              </a:spcAft>
              <a:buNone/>
            </a:pPr>
            <a:r>
              <a:rPr lang="en"/>
              <a:t>Method</a:t>
            </a:r>
            <a:endParaRPr/>
          </a:p>
          <a:p>
            <a:pPr indent="0" lvl="0" marL="0" rtl="0" algn="l">
              <a:spcBef>
                <a:spcPts val="0"/>
              </a:spcBef>
              <a:spcAft>
                <a:spcPts val="0"/>
              </a:spcAft>
              <a:buNone/>
            </a:pPr>
            <a:r>
              <a:t/>
            </a:r>
            <a:endParaRPr/>
          </a:p>
        </p:txBody>
      </p:sp>
      <p:sp>
        <p:nvSpPr>
          <p:cNvPr id="454" name="Google Shape;454;p70"/>
          <p:cNvSpPr txBox="1"/>
          <p:nvPr>
            <p:ph idx="1" type="body"/>
          </p:nvPr>
        </p:nvSpPr>
        <p:spPr>
          <a:xfrm>
            <a:off x="713225" y="1178425"/>
            <a:ext cx="7717500" cy="34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5" name="Google Shape;455;p70"/>
          <p:cNvPicPr preferRelativeResize="0"/>
          <p:nvPr/>
        </p:nvPicPr>
        <p:blipFill rotWithShape="1">
          <a:blip r:embed="rId3">
            <a:alphaModFix/>
          </a:blip>
          <a:srcRect b="0" l="3157" r="0" t="1845"/>
          <a:stretch/>
        </p:blipFill>
        <p:spPr>
          <a:xfrm>
            <a:off x="3980075" y="47500"/>
            <a:ext cx="4995524" cy="5048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1"/>
          <p:cNvSpPr txBox="1"/>
          <p:nvPr>
            <p:ph type="title"/>
          </p:nvPr>
        </p:nvSpPr>
        <p:spPr>
          <a:xfrm>
            <a:off x="713225" y="2333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Gender dan driving licence vs response</a:t>
            </a:r>
            <a:endParaRPr/>
          </a:p>
          <a:p>
            <a:pPr indent="0" lvl="0" marL="0" rtl="0" algn="l">
              <a:spcBef>
                <a:spcPts val="0"/>
              </a:spcBef>
              <a:spcAft>
                <a:spcPts val="0"/>
              </a:spcAft>
              <a:buNone/>
            </a:pPr>
            <a:r>
              <a:rPr lang="en"/>
              <a:t>setelah metode downsampling</a:t>
            </a:r>
            <a:endParaRPr/>
          </a:p>
        </p:txBody>
      </p:sp>
      <p:sp>
        <p:nvSpPr>
          <p:cNvPr id="461" name="Google Shape;461;p71"/>
          <p:cNvSpPr txBox="1"/>
          <p:nvPr>
            <p:ph idx="1" type="body"/>
          </p:nvPr>
        </p:nvSpPr>
        <p:spPr>
          <a:xfrm>
            <a:off x="713225" y="1519100"/>
            <a:ext cx="7717500" cy="34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 name="Google Shape;462;p71"/>
          <p:cNvPicPr preferRelativeResize="0"/>
          <p:nvPr/>
        </p:nvPicPr>
        <p:blipFill rotWithShape="1">
          <a:blip r:embed="rId3">
            <a:alphaModFix/>
          </a:blip>
          <a:srcRect b="13092" l="14061" r="51116" t="48514"/>
          <a:stretch/>
        </p:blipFill>
        <p:spPr>
          <a:xfrm>
            <a:off x="268675" y="1519100"/>
            <a:ext cx="4048699" cy="2850474"/>
          </a:xfrm>
          <a:prstGeom prst="rect">
            <a:avLst/>
          </a:prstGeom>
          <a:noFill/>
          <a:ln>
            <a:noFill/>
          </a:ln>
        </p:spPr>
      </p:pic>
      <p:pic>
        <p:nvPicPr>
          <p:cNvPr id="463" name="Google Shape;463;p71"/>
          <p:cNvPicPr preferRelativeResize="0"/>
          <p:nvPr/>
        </p:nvPicPr>
        <p:blipFill rotWithShape="1">
          <a:blip r:embed="rId4">
            <a:alphaModFix/>
          </a:blip>
          <a:srcRect b="19333" l="14405" r="51665" t="42869"/>
          <a:stretch/>
        </p:blipFill>
        <p:spPr>
          <a:xfrm>
            <a:off x="4572000" y="1516225"/>
            <a:ext cx="4048699" cy="2850474"/>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2"/>
          <p:cNvSpPr txBox="1"/>
          <p:nvPr>
            <p:ph idx="1" type="body"/>
          </p:nvPr>
        </p:nvSpPr>
        <p:spPr>
          <a:xfrm>
            <a:off x="779600" y="1381325"/>
            <a:ext cx="7717500" cy="34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9" name="Google Shape;469;p72"/>
          <p:cNvPicPr preferRelativeResize="0"/>
          <p:nvPr/>
        </p:nvPicPr>
        <p:blipFill rotWithShape="1">
          <a:blip r:embed="rId3">
            <a:alphaModFix/>
          </a:blip>
          <a:srcRect b="22320" l="14397" r="52121" t="40773"/>
          <a:stretch/>
        </p:blipFill>
        <p:spPr>
          <a:xfrm>
            <a:off x="448950" y="1460613"/>
            <a:ext cx="4189426" cy="2628075"/>
          </a:xfrm>
          <a:prstGeom prst="rect">
            <a:avLst/>
          </a:prstGeom>
          <a:noFill/>
          <a:ln>
            <a:noFill/>
          </a:ln>
        </p:spPr>
      </p:pic>
      <p:sp>
        <p:nvSpPr>
          <p:cNvPr id="470" name="Google Shape;470;p72"/>
          <p:cNvSpPr txBox="1"/>
          <p:nvPr>
            <p:ph type="title"/>
          </p:nvPr>
        </p:nvSpPr>
        <p:spPr>
          <a:xfrm>
            <a:off x="713225" y="2333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Previously insured </a:t>
            </a:r>
            <a:r>
              <a:rPr lang="en"/>
              <a:t>dan vehicle damage vs response setelah metode downsampling</a:t>
            </a:r>
            <a:endParaRPr/>
          </a:p>
        </p:txBody>
      </p:sp>
      <p:pic>
        <p:nvPicPr>
          <p:cNvPr id="471" name="Google Shape;471;p72"/>
          <p:cNvPicPr preferRelativeResize="0"/>
          <p:nvPr/>
        </p:nvPicPr>
        <p:blipFill rotWithShape="1">
          <a:blip r:embed="rId4">
            <a:alphaModFix/>
          </a:blip>
          <a:srcRect b="15176" l="14734" r="51616" t="47322"/>
          <a:stretch/>
        </p:blipFill>
        <p:spPr>
          <a:xfrm>
            <a:off x="4806725" y="1460625"/>
            <a:ext cx="4189426" cy="262621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3"/>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Training-Validation-Test Splits</a:t>
            </a:r>
            <a:endParaRPr/>
          </a:p>
        </p:txBody>
      </p:sp>
      <p:pic>
        <p:nvPicPr>
          <p:cNvPr id="477" name="Google Shape;477;p73"/>
          <p:cNvPicPr preferRelativeResize="0"/>
          <p:nvPr/>
        </p:nvPicPr>
        <p:blipFill rotWithShape="1">
          <a:blip r:embed="rId3">
            <a:alphaModFix/>
          </a:blip>
          <a:srcRect b="43453" l="15067" r="6414" t="37201"/>
          <a:stretch/>
        </p:blipFill>
        <p:spPr>
          <a:xfrm>
            <a:off x="540300" y="1228675"/>
            <a:ext cx="8142000" cy="1128425"/>
          </a:xfrm>
          <a:prstGeom prst="rect">
            <a:avLst/>
          </a:prstGeom>
          <a:noFill/>
          <a:ln cap="flat" cmpd="sng" w="76200">
            <a:solidFill>
              <a:srgbClr val="38761D"/>
            </a:solidFill>
            <a:prstDash val="solid"/>
            <a:round/>
            <a:headEnd len="sm" w="sm" type="none"/>
            <a:tailEnd len="sm" w="sm" type="none"/>
          </a:ln>
        </p:spPr>
      </p:pic>
      <p:sp>
        <p:nvSpPr>
          <p:cNvPr id="478" name="Google Shape;478;p73"/>
          <p:cNvSpPr/>
          <p:nvPr/>
        </p:nvSpPr>
        <p:spPr>
          <a:xfrm>
            <a:off x="1125225" y="2571750"/>
            <a:ext cx="6893400" cy="618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Whole Dataset</a:t>
            </a:r>
            <a:endParaRPr b="1"/>
          </a:p>
        </p:txBody>
      </p:sp>
      <p:sp>
        <p:nvSpPr>
          <p:cNvPr id="479" name="Google Shape;479;p73"/>
          <p:cNvSpPr/>
          <p:nvPr/>
        </p:nvSpPr>
        <p:spPr>
          <a:xfrm>
            <a:off x="1125225" y="3288994"/>
            <a:ext cx="5024100" cy="618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Train Data (80%)</a:t>
            </a:r>
            <a:endParaRPr b="1"/>
          </a:p>
        </p:txBody>
      </p:sp>
      <p:sp>
        <p:nvSpPr>
          <p:cNvPr id="480" name="Google Shape;480;p73"/>
          <p:cNvSpPr/>
          <p:nvPr/>
        </p:nvSpPr>
        <p:spPr>
          <a:xfrm>
            <a:off x="6242779" y="3288994"/>
            <a:ext cx="1776000" cy="61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Test Data (20%)</a:t>
            </a:r>
            <a:endParaRPr b="1"/>
          </a:p>
        </p:txBody>
      </p:sp>
      <p:sp>
        <p:nvSpPr>
          <p:cNvPr id="481" name="Google Shape;481;p73"/>
          <p:cNvSpPr/>
          <p:nvPr/>
        </p:nvSpPr>
        <p:spPr>
          <a:xfrm>
            <a:off x="1125225" y="4006238"/>
            <a:ext cx="5024100" cy="618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4-Fold CV</a:t>
            </a:r>
            <a:endParaRPr b="1"/>
          </a:p>
        </p:txBody>
      </p:sp>
      <p:cxnSp>
        <p:nvCxnSpPr>
          <p:cNvPr id="482" name="Google Shape;482;p73"/>
          <p:cNvCxnSpPr/>
          <p:nvPr/>
        </p:nvCxnSpPr>
        <p:spPr>
          <a:xfrm>
            <a:off x="2235207" y="4006238"/>
            <a:ext cx="0" cy="618000"/>
          </a:xfrm>
          <a:prstGeom prst="straightConnector1">
            <a:avLst/>
          </a:prstGeom>
          <a:noFill/>
          <a:ln cap="flat" cmpd="sng" w="9525">
            <a:solidFill>
              <a:srgbClr val="274E13"/>
            </a:solidFill>
            <a:prstDash val="solid"/>
            <a:round/>
            <a:headEnd len="med" w="med" type="none"/>
            <a:tailEnd len="med" w="med" type="none"/>
          </a:ln>
        </p:spPr>
      </p:cxnSp>
      <p:cxnSp>
        <p:nvCxnSpPr>
          <p:cNvPr id="483" name="Google Shape;483;p73"/>
          <p:cNvCxnSpPr/>
          <p:nvPr/>
        </p:nvCxnSpPr>
        <p:spPr>
          <a:xfrm>
            <a:off x="3511679" y="4006238"/>
            <a:ext cx="0" cy="618000"/>
          </a:xfrm>
          <a:prstGeom prst="straightConnector1">
            <a:avLst/>
          </a:prstGeom>
          <a:noFill/>
          <a:ln cap="flat" cmpd="sng" w="9525">
            <a:solidFill>
              <a:srgbClr val="274E13"/>
            </a:solidFill>
            <a:prstDash val="solid"/>
            <a:round/>
            <a:headEnd len="med" w="med" type="none"/>
            <a:tailEnd len="med" w="med" type="none"/>
          </a:ln>
        </p:spPr>
      </p:cxnSp>
      <p:cxnSp>
        <p:nvCxnSpPr>
          <p:cNvPr id="484" name="Google Shape;484;p73"/>
          <p:cNvCxnSpPr/>
          <p:nvPr/>
        </p:nvCxnSpPr>
        <p:spPr>
          <a:xfrm>
            <a:off x="4846581" y="4006238"/>
            <a:ext cx="0" cy="618000"/>
          </a:xfrm>
          <a:prstGeom prst="straightConnector1">
            <a:avLst/>
          </a:prstGeom>
          <a:noFill/>
          <a:ln cap="flat" cmpd="sng" w="9525">
            <a:solidFill>
              <a:srgbClr val="274E13"/>
            </a:solidFill>
            <a:prstDash val="solid"/>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4"/>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a:t>
            </a:r>
            <a:endParaRPr/>
          </a:p>
        </p:txBody>
      </p:sp>
      <p:sp>
        <p:nvSpPr>
          <p:cNvPr id="490" name="Google Shape;490;p74"/>
          <p:cNvSpPr txBox="1"/>
          <p:nvPr>
            <p:ph idx="1" type="body"/>
          </p:nvPr>
        </p:nvSpPr>
        <p:spPr>
          <a:xfrm>
            <a:off x="713225" y="1178425"/>
            <a:ext cx="7717500" cy="34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Metode Upsampling</a:t>
            </a:r>
            <a:endParaRPr/>
          </a:p>
          <a:p>
            <a:pPr indent="0" lvl="0" marL="0" rtl="0" algn="l">
              <a:spcBef>
                <a:spcPts val="0"/>
              </a:spcBef>
              <a:spcAft>
                <a:spcPts val="0"/>
              </a:spcAft>
              <a:buNone/>
            </a:pPr>
            <a:r>
              <a:t/>
            </a:r>
            <a:endParaRPr/>
          </a:p>
        </p:txBody>
      </p:sp>
      <p:pic>
        <p:nvPicPr>
          <p:cNvPr id="491" name="Google Shape;491;p74"/>
          <p:cNvPicPr preferRelativeResize="0"/>
          <p:nvPr/>
        </p:nvPicPr>
        <p:blipFill>
          <a:blip r:embed="rId3">
            <a:alphaModFix/>
          </a:blip>
          <a:stretch>
            <a:fillRect/>
          </a:stretch>
        </p:blipFill>
        <p:spPr>
          <a:xfrm>
            <a:off x="5946163" y="1941500"/>
            <a:ext cx="3095625" cy="1838325"/>
          </a:xfrm>
          <a:prstGeom prst="rect">
            <a:avLst/>
          </a:prstGeom>
          <a:noFill/>
          <a:ln cap="flat" cmpd="sng" w="76200">
            <a:solidFill>
              <a:srgbClr val="38761D"/>
            </a:solidFill>
            <a:prstDash val="solid"/>
            <a:round/>
            <a:headEnd len="sm" w="sm" type="none"/>
            <a:tailEnd len="sm" w="sm" type="none"/>
          </a:ln>
        </p:spPr>
      </p:pic>
      <p:sp>
        <p:nvSpPr>
          <p:cNvPr id="492" name="Google Shape;492;p74"/>
          <p:cNvSpPr txBox="1"/>
          <p:nvPr>
            <p:ph idx="1" type="body"/>
          </p:nvPr>
        </p:nvSpPr>
        <p:spPr>
          <a:xfrm>
            <a:off x="672000" y="1036000"/>
            <a:ext cx="3976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Metode Upsampling</a:t>
            </a:r>
            <a:endParaRPr/>
          </a:p>
          <a:p>
            <a:pPr indent="0" lvl="0" marL="0" rtl="0" algn="l">
              <a:spcBef>
                <a:spcPts val="0"/>
              </a:spcBef>
              <a:spcAft>
                <a:spcPts val="0"/>
              </a:spcAft>
              <a:buNone/>
            </a:pPr>
            <a:r>
              <a:t/>
            </a:r>
            <a:endParaRPr/>
          </a:p>
        </p:txBody>
      </p:sp>
      <p:pic>
        <p:nvPicPr>
          <p:cNvPr id="493" name="Google Shape;493;p74"/>
          <p:cNvPicPr preferRelativeResize="0"/>
          <p:nvPr/>
        </p:nvPicPr>
        <p:blipFill>
          <a:blip r:embed="rId4">
            <a:alphaModFix/>
          </a:blip>
          <a:stretch>
            <a:fillRect/>
          </a:stretch>
        </p:blipFill>
        <p:spPr>
          <a:xfrm>
            <a:off x="106924" y="1889875"/>
            <a:ext cx="5657025" cy="19415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75"/>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a:t>
            </a:r>
            <a:endParaRPr/>
          </a:p>
        </p:txBody>
      </p:sp>
      <p:sp>
        <p:nvSpPr>
          <p:cNvPr id="499" name="Google Shape;499;p75"/>
          <p:cNvSpPr txBox="1"/>
          <p:nvPr>
            <p:ph idx="1" type="body"/>
          </p:nvPr>
        </p:nvSpPr>
        <p:spPr>
          <a:xfrm>
            <a:off x="713225" y="1178425"/>
            <a:ext cx="7717500" cy="34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Metode Upsampling</a:t>
            </a:r>
            <a:endParaRPr/>
          </a:p>
          <a:p>
            <a:pPr indent="0" lvl="0" marL="0" rtl="0" algn="l">
              <a:spcBef>
                <a:spcPts val="0"/>
              </a:spcBef>
              <a:spcAft>
                <a:spcPts val="0"/>
              </a:spcAft>
              <a:buNone/>
            </a:pPr>
            <a:r>
              <a:t/>
            </a:r>
            <a:endParaRPr/>
          </a:p>
        </p:txBody>
      </p:sp>
      <p:sp>
        <p:nvSpPr>
          <p:cNvPr id="500" name="Google Shape;500;p75"/>
          <p:cNvSpPr txBox="1"/>
          <p:nvPr>
            <p:ph idx="1" type="body"/>
          </p:nvPr>
        </p:nvSpPr>
        <p:spPr>
          <a:xfrm>
            <a:off x="672000" y="1036000"/>
            <a:ext cx="3976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Metode Upsampling</a:t>
            </a:r>
            <a:endParaRPr/>
          </a:p>
          <a:p>
            <a:pPr indent="0" lvl="0" marL="0" rtl="0" algn="l">
              <a:spcBef>
                <a:spcPts val="0"/>
              </a:spcBef>
              <a:spcAft>
                <a:spcPts val="0"/>
              </a:spcAft>
              <a:buNone/>
            </a:pPr>
            <a:r>
              <a:t/>
            </a:r>
            <a:endParaRPr/>
          </a:p>
        </p:txBody>
      </p:sp>
      <p:pic>
        <p:nvPicPr>
          <p:cNvPr id="501" name="Google Shape;501;p75"/>
          <p:cNvPicPr preferRelativeResize="0"/>
          <p:nvPr/>
        </p:nvPicPr>
        <p:blipFill>
          <a:blip r:embed="rId3">
            <a:alphaModFix/>
          </a:blip>
          <a:stretch>
            <a:fillRect/>
          </a:stretch>
        </p:blipFill>
        <p:spPr>
          <a:xfrm>
            <a:off x="3614600" y="397425"/>
            <a:ext cx="5580600" cy="4440601"/>
          </a:xfrm>
          <a:prstGeom prst="rect">
            <a:avLst/>
          </a:prstGeom>
          <a:noFill/>
          <a:ln>
            <a:noFill/>
          </a:ln>
        </p:spPr>
      </p:pic>
      <p:pic>
        <p:nvPicPr>
          <p:cNvPr id="502" name="Google Shape;502;p75"/>
          <p:cNvPicPr preferRelativeResize="0"/>
          <p:nvPr/>
        </p:nvPicPr>
        <p:blipFill>
          <a:blip r:embed="rId4">
            <a:alphaModFix/>
          </a:blip>
          <a:stretch>
            <a:fillRect/>
          </a:stretch>
        </p:blipFill>
        <p:spPr>
          <a:xfrm>
            <a:off x="0" y="1871130"/>
            <a:ext cx="3456300" cy="273269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6"/>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a:t>
            </a:r>
            <a:endParaRPr/>
          </a:p>
        </p:txBody>
      </p:sp>
      <p:sp>
        <p:nvSpPr>
          <p:cNvPr id="508" name="Google Shape;508;p76"/>
          <p:cNvSpPr txBox="1"/>
          <p:nvPr>
            <p:ph idx="1" type="body"/>
          </p:nvPr>
        </p:nvSpPr>
        <p:spPr>
          <a:xfrm>
            <a:off x="713225" y="1178425"/>
            <a:ext cx="7717500" cy="34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Metode Downsampling</a:t>
            </a:r>
            <a:endParaRPr/>
          </a:p>
          <a:p>
            <a:pPr indent="0" lvl="0" marL="0" rtl="0" algn="l">
              <a:spcBef>
                <a:spcPts val="0"/>
              </a:spcBef>
              <a:spcAft>
                <a:spcPts val="0"/>
              </a:spcAft>
              <a:buNone/>
            </a:pPr>
            <a:r>
              <a:t/>
            </a:r>
            <a:endParaRPr/>
          </a:p>
        </p:txBody>
      </p:sp>
      <p:pic>
        <p:nvPicPr>
          <p:cNvPr id="509" name="Google Shape;509;p76"/>
          <p:cNvPicPr preferRelativeResize="0"/>
          <p:nvPr/>
        </p:nvPicPr>
        <p:blipFill>
          <a:blip r:embed="rId3">
            <a:alphaModFix/>
          </a:blip>
          <a:stretch>
            <a:fillRect/>
          </a:stretch>
        </p:blipFill>
        <p:spPr>
          <a:xfrm>
            <a:off x="5946163" y="1941500"/>
            <a:ext cx="3095625" cy="1838325"/>
          </a:xfrm>
          <a:prstGeom prst="rect">
            <a:avLst/>
          </a:prstGeom>
          <a:noFill/>
          <a:ln cap="flat" cmpd="sng" w="76200">
            <a:solidFill>
              <a:srgbClr val="38761D"/>
            </a:solidFill>
            <a:prstDash val="solid"/>
            <a:round/>
            <a:headEnd len="sm" w="sm" type="none"/>
            <a:tailEnd len="sm" w="sm" type="none"/>
          </a:ln>
        </p:spPr>
      </p:pic>
      <p:sp>
        <p:nvSpPr>
          <p:cNvPr id="510" name="Google Shape;510;p76"/>
          <p:cNvSpPr txBox="1"/>
          <p:nvPr>
            <p:ph idx="1" type="body"/>
          </p:nvPr>
        </p:nvSpPr>
        <p:spPr>
          <a:xfrm>
            <a:off x="595800" y="1036000"/>
            <a:ext cx="3976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Metode Downsampling</a:t>
            </a:r>
            <a:endParaRPr/>
          </a:p>
          <a:p>
            <a:pPr indent="0" lvl="0" marL="0" rtl="0" algn="l">
              <a:spcBef>
                <a:spcPts val="0"/>
              </a:spcBef>
              <a:spcAft>
                <a:spcPts val="0"/>
              </a:spcAft>
              <a:buNone/>
            </a:pPr>
            <a:r>
              <a:t/>
            </a:r>
            <a:endParaRPr/>
          </a:p>
        </p:txBody>
      </p:sp>
      <p:pic>
        <p:nvPicPr>
          <p:cNvPr id="511" name="Google Shape;511;p76"/>
          <p:cNvPicPr preferRelativeResize="0"/>
          <p:nvPr/>
        </p:nvPicPr>
        <p:blipFill>
          <a:blip r:embed="rId4">
            <a:alphaModFix/>
          </a:blip>
          <a:stretch>
            <a:fillRect/>
          </a:stretch>
        </p:blipFill>
        <p:spPr>
          <a:xfrm>
            <a:off x="0" y="1866737"/>
            <a:ext cx="5854091" cy="1987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Tujuan</a:t>
            </a:r>
            <a:endParaRPr/>
          </a:p>
        </p:txBody>
      </p:sp>
      <p:sp>
        <p:nvSpPr>
          <p:cNvPr id="181" name="Google Shape;181;p32"/>
          <p:cNvSpPr txBox="1"/>
          <p:nvPr>
            <p:ph idx="1" type="body"/>
          </p:nvPr>
        </p:nvSpPr>
        <p:spPr>
          <a:xfrm>
            <a:off x="713225" y="321175"/>
            <a:ext cx="7717500" cy="34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Dengan menggunakan metode Random Forest Classifier, akan dibentuk sebuah model untuk memprediksi apakah pemegang polis asuransi kesehatan di perusahaan tersebut akan menerima tawaran untuk membeli asuransi kendaraan sehingga perusahaan dapat mengoptimasi model bisnis dan memaksimalkan profit. </a:t>
            </a: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7"/>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a:t>
            </a:r>
            <a:endParaRPr/>
          </a:p>
        </p:txBody>
      </p:sp>
      <p:sp>
        <p:nvSpPr>
          <p:cNvPr id="517" name="Google Shape;517;p77"/>
          <p:cNvSpPr txBox="1"/>
          <p:nvPr>
            <p:ph idx="1" type="body"/>
          </p:nvPr>
        </p:nvSpPr>
        <p:spPr>
          <a:xfrm>
            <a:off x="595800" y="1036000"/>
            <a:ext cx="3976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Metode Downsampling</a:t>
            </a:r>
            <a:endParaRPr/>
          </a:p>
          <a:p>
            <a:pPr indent="0" lvl="0" marL="0" rtl="0" algn="l">
              <a:spcBef>
                <a:spcPts val="0"/>
              </a:spcBef>
              <a:spcAft>
                <a:spcPts val="0"/>
              </a:spcAft>
              <a:buNone/>
            </a:pPr>
            <a:r>
              <a:t/>
            </a:r>
            <a:endParaRPr/>
          </a:p>
        </p:txBody>
      </p:sp>
      <p:pic>
        <p:nvPicPr>
          <p:cNvPr id="518" name="Google Shape;518;p77"/>
          <p:cNvPicPr preferRelativeResize="0"/>
          <p:nvPr/>
        </p:nvPicPr>
        <p:blipFill>
          <a:blip r:embed="rId3">
            <a:alphaModFix/>
          </a:blip>
          <a:stretch>
            <a:fillRect/>
          </a:stretch>
        </p:blipFill>
        <p:spPr>
          <a:xfrm>
            <a:off x="3340300" y="257325"/>
            <a:ext cx="5651299" cy="4423592"/>
          </a:xfrm>
          <a:prstGeom prst="rect">
            <a:avLst/>
          </a:prstGeom>
          <a:noFill/>
          <a:ln>
            <a:noFill/>
          </a:ln>
        </p:spPr>
      </p:pic>
      <p:pic>
        <p:nvPicPr>
          <p:cNvPr id="519" name="Google Shape;519;p77"/>
          <p:cNvPicPr preferRelativeResize="0"/>
          <p:nvPr/>
        </p:nvPicPr>
        <p:blipFill>
          <a:blip r:embed="rId4">
            <a:alphaModFix/>
          </a:blip>
          <a:stretch>
            <a:fillRect/>
          </a:stretch>
        </p:blipFill>
        <p:spPr>
          <a:xfrm>
            <a:off x="0" y="2000349"/>
            <a:ext cx="3340300" cy="26044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8"/>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ROC dan AUC Upsampling </a:t>
            </a:r>
            <a:r>
              <a:rPr lang="en"/>
              <a:t>dan</a:t>
            </a:r>
            <a:r>
              <a:rPr lang="en"/>
              <a:t> Downsampling</a:t>
            </a:r>
            <a:endParaRPr/>
          </a:p>
        </p:txBody>
      </p:sp>
      <p:sp>
        <p:nvSpPr>
          <p:cNvPr id="525" name="Google Shape;525;p78"/>
          <p:cNvSpPr txBox="1"/>
          <p:nvPr>
            <p:ph idx="1" type="body"/>
          </p:nvPr>
        </p:nvSpPr>
        <p:spPr>
          <a:xfrm>
            <a:off x="5801725" y="1361525"/>
            <a:ext cx="3265800" cy="342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Dapat dilihat bahwa model dengan metode downsampling memiliki AUC yang lebih besar dibandingkan dengan model dengan metode upsampling</a:t>
            </a:r>
            <a:endParaRPr b="1" sz="1700"/>
          </a:p>
          <a:p>
            <a:pPr indent="0" lvl="0" marL="0" rtl="0" algn="l">
              <a:spcBef>
                <a:spcPts val="0"/>
              </a:spcBef>
              <a:spcAft>
                <a:spcPts val="0"/>
              </a:spcAft>
              <a:buNone/>
            </a:pPr>
            <a:r>
              <a:t/>
            </a:r>
            <a:endParaRPr b="1"/>
          </a:p>
        </p:txBody>
      </p:sp>
      <p:pic>
        <p:nvPicPr>
          <p:cNvPr id="526" name="Google Shape;526;p78"/>
          <p:cNvPicPr preferRelativeResize="0"/>
          <p:nvPr/>
        </p:nvPicPr>
        <p:blipFill rotWithShape="1">
          <a:blip r:embed="rId3">
            <a:alphaModFix/>
          </a:blip>
          <a:srcRect b="11880" l="15599" r="41391" t="30977"/>
          <a:stretch/>
        </p:blipFill>
        <p:spPr>
          <a:xfrm>
            <a:off x="835700" y="1178425"/>
            <a:ext cx="4828277" cy="36084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79"/>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Highlights of Coding Snapshot </a:t>
            </a:r>
            <a:r>
              <a:rPr b="0" lang="en"/>
              <a:t>(Upsampling)</a:t>
            </a:r>
            <a:endParaRPr b="0"/>
          </a:p>
        </p:txBody>
      </p:sp>
      <p:sp>
        <p:nvSpPr>
          <p:cNvPr id="532" name="Google Shape;532;p79"/>
          <p:cNvSpPr txBox="1"/>
          <p:nvPr>
            <p:ph idx="1" type="body"/>
          </p:nvPr>
        </p:nvSpPr>
        <p:spPr>
          <a:xfrm>
            <a:off x="713225" y="1178425"/>
            <a:ext cx="7717500" cy="34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3" name="Google Shape;533;p79"/>
          <p:cNvPicPr preferRelativeResize="0"/>
          <p:nvPr/>
        </p:nvPicPr>
        <p:blipFill>
          <a:blip r:embed="rId3">
            <a:alphaModFix/>
          </a:blip>
          <a:stretch>
            <a:fillRect/>
          </a:stretch>
        </p:blipFill>
        <p:spPr>
          <a:xfrm>
            <a:off x="599775" y="1285375"/>
            <a:ext cx="7944451" cy="3740300"/>
          </a:xfrm>
          <a:prstGeom prst="rect">
            <a:avLst/>
          </a:prstGeom>
          <a:noFill/>
          <a:ln cap="flat" cmpd="sng" w="76200">
            <a:solidFill>
              <a:srgbClr val="38761D"/>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0"/>
          <p:cNvSpPr txBox="1"/>
          <p:nvPr>
            <p:ph type="title"/>
          </p:nvPr>
        </p:nvSpPr>
        <p:spPr>
          <a:xfrm>
            <a:off x="713225" y="539500"/>
            <a:ext cx="8151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Highlights of Coding Snapshot </a:t>
            </a:r>
            <a:r>
              <a:rPr b="0" lang="en"/>
              <a:t>(Downsampling)</a:t>
            </a:r>
            <a:endParaRPr b="0"/>
          </a:p>
        </p:txBody>
      </p:sp>
      <p:sp>
        <p:nvSpPr>
          <p:cNvPr id="539" name="Google Shape;539;p80"/>
          <p:cNvSpPr txBox="1"/>
          <p:nvPr>
            <p:ph idx="1" type="body"/>
          </p:nvPr>
        </p:nvSpPr>
        <p:spPr>
          <a:xfrm>
            <a:off x="713225" y="1178425"/>
            <a:ext cx="7717500" cy="34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80"/>
          <p:cNvPicPr preferRelativeResize="0"/>
          <p:nvPr/>
        </p:nvPicPr>
        <p:blipFill rotWithShape="1">
          <a:blip r:embed="rId3">
            <a:alphaModFix/>
          </a:blip>
          <a:srcRect b="0" l="1671" r="0" t="0"/>
          <a:stretch/>
        </p:blipFill>
        <p:spPr>
          <a:xfrm>
            <a:off x="153075" y="1218750"/>
            <a:ext cx="8990926" cy="2552950"/>
          </a:xfrm>
          <a:prstGeom prst="rect">
            <a:avLst/>
          </a:prstGeom>
          <a:noFill/>
          <a:ln cap="flat" cmpd="sng" w="76200">
            <a:solidFill>
              <a:srgbClr val="38761D"/>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81"/>
          <p:cNvSpPr txBox="1"/>
          <p:nvPr>
            <p:ph type="ctrTitle"/>
          </p:nvPr>
        </p:nvSpPr>
        <p:spPr>
          <a:xfrm>
            <a:off x="-1029150" y="987975"/>
            <a:ext cx="4546200" cy="257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4900"/>
              <a:t>Thank You</a:t>
            </a:r>
            <a:endParaRPr sz="73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82"/>
          <p:cNvSpPr txBox="1"/>
          <p:nvPr>
            <p:ph type="title"/>
          </p:nvPr>
        </p:nvSpPr>
        <p:spPr>
          <a:xfrm>
            <a:off x="713225" y="53950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Referensi</a:t>
            </a:r>
            <a:endParaRPr/>
          </a:p>
        </p:txBody>
      </p:sp>
      <p:sp>
        <p:nvSpPr>
          <p:cNvPr id="551" name="Google Shape;551;p82"/>
          <p:cNvSpPr txBox="1"/>
          <p:nvPr>
            <p:ph idx="1" type="body"/>
          </p:nvPr>
        </p:nvSpPr>
        <p:spPr>
          <a:xfrm>
            <a:off x="670450" y="1331200"/>
            <a:ext cx="7866000" cy="3425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500" u="sng">
                <a:solidFill>
                  <a:srgbClr val="1A466C"/>
                </a:solidFill>
                <a:hlinkClick r:id="rId3">
                  <a:extLst>
                    <a:ext uri="{A12FA001-AC4F-418D-AE19-62706E023703}">
                      <ahyp:hlinkClr val="tx"/>
                    </a:ext>
                  </a:extLst>
                </a:hlinkClick>
              </a:rPr>
              <a:t>https://www.kaggle.com/anmolkumar/health-insurance-cross-sell-prediction</a:t>
            </a:r>
            <a:endParaRPr sz="1500" u="sng"/>
          </a:p>
          <a:p>
            <a:pPr indent="0" lvl="0" marL="0" rtl="0" algn="l">
              <a:lnSpc>
                <a:spcPct val="150000"/>
              </a:lnSpc>
              <a:spcBef>
                <a:spcPts val="0"/>
              </a:spcBef>
              <a:spcAft>
                <a:spcPts val="0"/>
              </a:spcAft>
              <a:buNone/>
            </a:pPr>
            <a:r>
              <a:rPr lang="en" sz="1500" u="sng">
                <a:solidFill>
                  <a:schemeClr val="hlink"/>
                </a:solidFill>
                <a:hlinkClick r:id="rId4"/>
              </a:rPr>
              <a:t>https://www.kaggle.com/yashvi/vehicle-insurance-eda-and-boosting-models</a:t>
            </a:r>
            <a:endParaRPr sz="1500" u="sng"/>
          </a:p>
          <a:p>
            <a:pPr indent="0" lvl="0" marL="0" rtl="0" algn="l">
              <a:lnSpc>
                <a:spcPct val="150000"/>
              </a:lnSpc>
              <a:spcBef>
                <a:spcPts val="0"/>
              </a:spcBef>
              <a:spcAft>
                <a:spcPts val="0"/>
              </a:spcAft>
              <a:buNone/>
            </a:pPr>
            <a:r>
              <a:rPr lang="en" sz="1500" u="sng">
                <a:solidFill>
                  <a:schemeClr val="hlink"/>
                </a:solidFill>
                <a:hlinkClick r:id="rId5"/>
              </a:rPr>
              <a:t>https://www.slideshare.net/Simplilearn/random-forest-algorithm-random-forest-explained-random-forest-in-machine-learning-simplilearn-91647398</a:t>
            </a:r>
            <a:endParaRPr sz="1500" u="sng"/>
          </a:p>
          <a:p>
            <a:pPr indent="0" lvl="0" marL="0" rtl="0" algn="l">
              <a:lnSpc>
                <a:spcPct val="150000"/>
              </a:lnSpc>
              <a:spcBef>
                <a:spcPts val="0"/>
              </a:spcBef>
              <a:spcAft>
                <a:spcPts val="0"/>
              </a:spcAft>
              <a:buNone/>
            </a:pPr>
            <a:r>
              <a:rPr lang="en" sz="1500" u="sng">
                <a:solidFill>
                  <a:schemeClr val="hlink"/>
                </a:solidFill>
                <a:hlinkClick r:id="rId6"/>
              </a:rPr>
              <a:t>https://elitedatascience.com/imbalanced-classes</a:t>
            </a:r>
            <a:endParaRPr sz="1500" u="sng"/>
          </a:p>
          <a:p>
            <a:pPr indent="0" lvl="0" marL="0" rtl="0" algn="l">
              <a:lnSpc>
                <a:spcPct val="150000"/>
              </a:lnSpc>
              <a:spcBef>
                <a:spcPts val="0"/>
              </a:spcBef>
              <a:spcAft>
                <a:spcPts val="0"/>
              </a:spcAft>
              <a:buNone/>
            </a:pPr>
            <a:r>
              <a:rPr lang="en" sz="1500" u="sng">
                <a:solidFill>
                  <a:schemeClr val="hlink"/>
                </a:solidFill>
                <a:hlinkClick r:id="rId7"/>
              </a:rPr>
              <a:t>https://scikit-learn.org/stable/modules/generated/sklearn.preprocessing.StandardScaler.html</a:t>
            </a:r>
            <a:endParaRPr sz="1500" u="sng"/>
          </a:p>
          <a:p>
            <a:pPr indent="0" lvl="0" marL="0" rtl="0" algn="l">
              <a:lnSpc>
                <a:spcPct val="150000"/>
              </a:lnSpc>
              <a:spcBef>
                <a:spcPts val="0"/>
              </a:spcBef>
              <a:spcAft>
                <a:spcPts val="0"/>
              </a:spcAft>
              <a:buNone/>
            </a:pPr>
            <a:r>
              <a:rPr lang="en" sz="1500" u="sng">
                <a:solidFill>
                  <a:schemeClr val="hlink"/>
                </a:solidFill>
                <a:hlinkClick r:id="rId8"/>
              </a:rPr>
              <a:t>https://scikit-learn.org/stable/modules/generated/sklearn.preprocessing.MinMaxScaler.html</a:t>
            </a:r>
            <a:endParaRPr sz="1500" u="sng"/>
          </a:p>
          <a:p>
            <a:pPr indent="0" lvl="0" marL="0" rtl="0" algn="l">
              <a:lnSpc>
                <a:spcPct val="150000"/>
              </a:lnSpc>
              <a:spcBef>
                <a:spcPts val="0"/>
              </a:spcBef>
              <a:spcAft>
                <a:spcPts val="0"/>
              </a:spcAft>
              <a:buNone/>
            </a:pPr>
            <a:r>
              <a:t/>
            </a:r>
            <a:endParaRPr sz="1500" u="sng"/>
          </a:p>
          <a:p>
            <a:pPr indent="0" lvl="0" marL="0" rtl="0" algn="l">
              <a:lnSpc>
                <a:spcPct val="150000"/>
              </a:lnSpc>
              <a:spcBef>
                <a:spcPts val="0"/>
              </a:spcBef>
              <a:spcAft>
                <a:spcPts val="0"/>
              </a:spcAft>
              <a:buNone/>
            </a:pPr>
            <a:r>
              <a:t/>
            </a:r>
            <a:endParaRPr sz="1500" u="sng"/>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ph type="ctrTitle"/>
          </p:nvPr>
        </p:nvSpPr>
        <p:spPr>
          <a:xfrm>
            <a:off x="3884750" y="987975"/>
            <a:ext cx="4546200" cy="257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t/>
            </a:r>
            <a:endParaRPr/>
          </a:p>
        </p:txBody>
      </p:sp>
      <p:sp>
        <p:nvSpPr>
          <p:cNvPr id="187" name="Google Shape;187;p33"/>
          <p:cNvSpPr txBox="1"/>
          <p:nvPr>
            <p:ph idx="1" type="subTitle"/>
          </p:nvPr>
        </p:nvSpPr>
        <p:spPr>
          <a:xfrm>
            <a:off x="3884875" y="3455700"/>
            <a:ext cx="4546200" cy="427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188" name="Google Shape;188;p33"/>
          <p:cNvPicPr preferRelativeResize="0"/>
          <p:nvPr/>
        </p:nvPicPr>
        <p:blipFill>
          <a:blip r:embed="rId3">
            <a:alphaModFix/>
          </a:blip>
          <a:stretch>
            <a:fillRect/>
          </a:stretch>
        </p:blipFill>
        <p:spPr>
          <a:xfrm>
            <a:off x="0" y="62588"/>
            <a:ext cx="9143999" cy="5018323"/>
          </a:xfrm>
          <a:prstGeom prst="rect">
            <a:avLst/>
          </a:prstGeom>
          <a:noFill/>
          <a:ln cap="flat" cmpd="sng" w="28575">
            <a:solidFill>
              <a:srgbClr val="38761D"/>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4"/>
          <p:cNvSpPr txBox="1"/>
          <p:nvPr>
            <p:ph type="title"/>
          </p:nvPr>
        </p:nvSpPr>
        <p:spPr>
          <a:xfrm>
            <a:off x="372950" y="447650"/>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Exploratory Data Analysis</a:t>
            </a:r>
            <a:r>
              <a:rPr lang="en"/>
              <a:t> (Response)</a:t>
            </a:r>
            <a:endParaRPr/>
          </a:p>
          <a:p>
            <a:pPr indent="0" lvl="0" marL="0" rtl="0" algn="l">
              <a:spcBef>
                <a:spcPts val="0"/>
              </a:spcBef>
              <a:spcAft>
                <a:spcPts val="0"/>
              </a:spcAft>
              <a:buNone/>
            </a:pPr>
            <a:r>
              <a:t/>
            </a:r>
            <a:endParaRPr/>
          </a:p>
        </p:txBody>
      </p:sp>
      <p:pic>
        <p:nvPicPr>
          <p:cNvPr id="194" name="Google Shape;194;p34"/>
          <p:cNvPicPr preferRelativeResize="0"/>
          <p:nvPr/>
        </p:nvPicPr>
        <p:blipFill rotWithShape="1">
          <a:blip r:embed="rId3">
            <a:alphaModFix/>
          </a:blip>
          <a:srcRect b="11172" l="14477" r="49994" t="41965"/>
          <a:stretch/>
        </p:blipFill>
        <p:spPr>
          <a:xfrm>
            <a:off x="372950" y="1178425"/>
            <a:ext cx="5250648" cy="3730801"/>
          </a:xfrm>
          <a:prstGeom prst="rect">
            <a:avLst/>
          </a:prstGeom>
          <a:noFill/>
          <a:ln cap="flat" cmpd="sng" w="76200">
            <a:solidFill>
              <a:srgbClr val="38761D"/>
            </a:solidFill>
            <a:prstDash val="solid"/>
            <a:round/>
            <a:headEnd len="sm" w="sm" type="none"/>
            <a:tailEnd len="sm" w="sm" type="none"/>
          </a:ln>
        </p:spPr>
      </p:pic>
      <p:pic>
        <p:nvPicPr>
          <p:cNvPr id="195" name="Google Shape;195;p34"/>
          <p:cNvPicPr preferRelativeResize="0"/>
          <p:nvPr/>
        </p:nvPicPr>
        <p:blipFill rotWithShape="1">
          <a:blip r:embed="rId4">
            <a:alphaModFix/>
          </a:blip>
          <a:srcRect b="56235" l="14236" r="65171" t="30074"/>
          <a:stretch/>
        </p:blipFill>
        <p:spPr>
          <a:xfrm>
            <a:off x="5863000" y="1178425"/>
            <a:ext cx="2862149" cy="1159051"/>
          </a:xfrm>
          <a:prstGeom prst="rect">
            <a:avLst/>
          </a:prstGeom>
          <a:noFill/>
          <a:ln cap="flat" cmpd="sng" w="76200">
            <a:solidFill>
              <a:srgbClr val="38761D"/>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311700" y="508900"/>
            <a:ext cx="831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EDA</a:t>
            </a:r>
            <a:r>
              <a:rPr lang="en"/>
              <a:t> (Age Distribution of Customers)</a:t>
            </a:r>
            <a:endParaRPr/>
          </a:p>
          <a:p>
            <a:pPr indent="0" lvl="0" marL="0" rtl="0" algn="l">
              <a:spcBef>
                <a:spcPts val="0"/>
              </a:spcBef>
              <a:spcAft>
                <a:spcPts val="0"/>
              </a:spcAft>
              <a:buNone/>
            </a:pPr>
            <a:r>
              <a:t/>
            </a:r>
            <a:endParaRPr/>
          </a:p>
        </p:txBody>
      </p:sp>
      <p:sp>
        <p:nvSpPr>
          <p:cNvPr id="201" name="Google Shape;201;p35"/>
          <p:cNvSpPr txBox="1"/>
          <p:nvPr>
            <p:ph idx="1" type="body"/>
          </p:nvPr>
        </p:nvSpPr>
        <p:spPr>
          <a:xfrm>
            <a:off x="713225" y="1178425"/>
            <a:ext cx="7717500" cy="34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p35"/>
          <p:cNvPicPr preferRelativeResize="0"/>
          <p:nvPr/>
        </p:nvPicPr>
        <p:blipFill rotWithShape="1">
          <a:blip r:embed="rId3">
            <a:alphaModFix/>
          </a:blip>
          <a:srcRect b="13394" l="15235" r="40399" t="28868"/>
          <a:stretch/>
        </p:blipFill>
        <p:spPr>
          <a:xfrm>
            <a:off x="235500" y="1152475"/>
            <a:ext cx="4666699" cy="3416399"/>
          </a:xfrm>
          <a:prstGeom prst="rect">
            <a:avLst/>
          </a:prstGeom>
          <a:noFill/>
          <a:ln cap="flat" cmpd="sng" w="76200">
            <a:solidFill>
              <a:srgbClr val="38761D"/>
            </a:solidFill>
            <a:prstDash val="solid"/>
            <a:round/>
            <a:headEnd len="sm" w="sm" type="none"/>
            <a:tailEnd len="sm" w="sm" type="none"/>
          </a:ln>
        </p:spPr>
      </p:pic>
      <p:pic>
        <p:nvPicPr>
          <p:cNvPr id="203" name="Google Shape;203;p35"/>
          <p:cNvPicPr preferRelativeResize="0"/>
          <p:nvPr/>
        </p:nvPicPr>
        <p:blipFill rotWithShape="1">
          <a:blip r:embed="rId4">
            <a:alphaModFix/>
          </a:blip>
          <a:srcRect b="16964" l="15065" r="40069" t="28870"/>
          <a:stretch/>
        </p:blipFill>
        <p:spPr>
          <a:xfrm>
            <a:off x="5041450" y="1284125"/>
            <a:ext cx="4102550" cy="3061600"/>
          </a:xfrm>
          <a:prstGeom prst="rect">
            <a:avLst/>
          </a:prstGeom>
          <a:noFill/>
          <a:ln cap="flat" cmpd="sng" w="76200">
            <a:solidFill>
              <a:srgbClr val="38761D"/>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6"/>
          <p:cNvSpPr txBox="1"/>
          <p:nvPr>
            <p:ph type="title"/>
          </p:nvPr>
        </p:nvSpPr>
        <p:spPr>
          <a:xfrm>
            <a:off x="713225" y="417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EDA (Age vs Annual Premium)</a:t>
            </a:r>
            <a:endParaRPr/>
          </a:p>
        </p:txBody>
      </p:sp>
      <p:sp>
        <p:nvSpPr>
          <p:cNvPr id="209" name="Google Shape;209;p36"/>
          <p:cNvSpPr txBox="1"/>
          <p:nvPr>
            <p:ph idx="1" type="body"/>
          </p:nvPr>
        </p:nvSpPr>
        <p:spPr>
          <a:xfrm>
            <a:off x="713225" y="1178425"/>
            <a:ext cx="7717500" cy="342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0" name="Google Shape;210;p36"/>
          <p:cNvPicPr preferRelativeResize="0"/>
          <p:nvPr/>
        </p:nvPicPr>
        <p:blipFill rotWithShape="1">
          <a:blip r:embed="rId3">
            <a:alphaModFix/>
          </a:blip>
          <a:srcRect b="9820" l="15738" r="40735" t="33576"/>
          <a:stretch/>
        </p:blipFill>
        <p:spPr>
          <a:xfrm>
            <a:off x="713222" y="1178425"/>
            <a:ext cx="4765704" cy="3485851"/>
          </a:xfrm>
          <a:prstGeom prst="rect">
            <a:avLst/>
          </a:prstGeom>
          <a:noFill/>
          <a:ln cap="flat" cmpd="sng" w="76200">
            <a:solidFill>
              <a:srgbClr val="38761D"/>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niversity Digital Choice Boards by Slidesgo">
  <a:themeElements>
    <a:clrScheme name="Simple Light">
      <a:dk1>
        <a:srgbClr val="0C4F72"/>
      </a:dk1>
      <a:lt1>
        <a:srgbClr val="D62828"/>
      </a:lt1>
      <a:dk2>
        <a:srgbClr val="F77F00"/>
      </a:dk2>
      <a:lt2>
        <a:srgbClr val="FCBF49"/>
      </a:lt2>
      <a:accent1>
        <a:srgbClr val="EAE2B7"/>
      </a:accent1>
      <a:accent2>
        <a:srgbClr val="0C4F72"/>
      </a:accent2>
      <a:accent3>
        <a:srgbClr val="D62828"/>
      </a:accent3>
      <a:accent4>
        <a:srgbClr val="F77F00"/>
      </a:accent4>
      <a:accent5>
        <a:srgbClr val="FCBF49"/>
      </a:accent5>
      <a:accent6>
        <a:srgbClr val="EAE2B7"/>
      </a:accent6>
      <a:hlink>
        <a:srgbClr val="0C4F7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